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94" r:id="rId2"/>
    <p:sldId id="299" r:id="rId3"/>
    <p:sldId id="338" r:id="rId4"/>
    <p:sldId id="308" r:id="rId5"/>
    <p:sldId id="313" r:id="rId6"/>
    <p:sldId id="314" r:id="rId7"/>
    <p:sldId id="309" r:id="rId8"/>
    <p:sldId id="310" r:id="rId9"/>
    <p:sldId id="311" r:id="rId10"/>
    <p:sldId id="312" r:id="rId11"/>
    <p:sldId id="315" r:id="rId12"/>
    <p:sldId id="307" r:id="rId13"/>
    <p:sldId id="316" r:id="rId14"/>
    <p:sldId id="317" r:id="rId15"/>
    <p:sldId id="318" r:id="rId16"/>
    <p:sldId id="319" r:id="rId17"/>
    <p:sldId id="320" r:id="rId18"/>
    <p:sldId id="321" r:id="rId19"/>
    <p:sldId id="322" r:id="rId20"/>
    <p:sldId id="301" r:id="rId21"/>
    <p:sldId id="302" r:id="rId22"/>
    <p:sldId id="303" r:id="rId23"/>
    <p:sldId id="304" r:id="rId24"/>
    <p:sldId id="323" r:id="rId25"/>
    <p:sldId id="324" r:id="rId26"/>
    <p:sldId id="325" r:id="rId27"/>
    <p:sldId id="305" r:id="rId28"/>
    <p:sldId id="326" r:id="rId29"/>
    <p:sldId id="337" r:id="rId30"/>
    <p:sldId id="335" r:id="rId31"/>
    <p:sldId id="336" r:id="rId32"/>
    <p:sldId id="328" r:id="rId33"/>
    <p:sldId id="327" r:id="rId34"/>
    <p:sldId id="329" r:id="rId35"/>
    <p:sldId id="332" r:id="rId36"/>
    <p:sldId id="330" r:id="rId37"/>
    <p:sldId id="331" r:id="rId38"/>
    <p:sldId id="333" r:id="rId39"/>
    <p:sldId id="334" r:id="rId40"/>
    <p:sldId id="287"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D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072CF-5384-4DF9-8910-FE2EDAC0288F}" v="306" dt="2024-11-13T16:39:48.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snapToObjects="1">
      <p:cViewPr varScale="1">
        <p:scale>
          <a:sx n="82" d="100"/>
          <a:sy n="82" d="100"/>
        </p:scale>
        <p:origin x="114" y="192"/>
      </p:cViewPr>
      <p:guideLst>
        <p:guide orient="horz" pos="2160"/>
        <p:guide pos="3840"/>
      </p:guideLst>
    </p:cSldViewPr>
  </p:slideViewPr>
  <p:outlineViewPr>
    <p:cViewPr>
      <p:scale>
        <a:sx n="33" d="100"/>
        <a:sy n="33" d="100"/>
      </p:scale>
      <p:origin x="0" y="-11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m, Matthew David" userId="a277efff-4f55-468d-b91a-0cdffdb150f4" providerId="ADAL" clId="{2A0072CF-5384-4DF9-8910-FE2EDAC0288F}"/>
    <pc:docChg chg="undo custSel addSld delSld modSld sldOrd">
      <pc:chgData name="Palm, Matthew David" userId="a277efff-4f55-468d-b91a-0cdffdb150f4" providerId="ADAL" clId="{2A0072CF-5384-4DF9-8910-FE2EDAC0288F}" dt="2024-11-13T16:40:27.738" v="9386" actId="20577"/>
      <pc:docMkLst>
        <pc:docMk/>
      </pc:docMkLst>
      <pc:sldChg chg="del">
        <pc:chgData name="Palm, Matthew David" userId="a277efff-4f55-468d-b91a-0cdffdb150f4" providerId="ADAL" clId="{2A0072CF-5384-4DF9-8910-FE2EDAC0288F}" dt="2024-11-12T17:09:36.291" v="0" actId="2696"/>
        <pc:sldMkLst>
          <pc:docMk/>
          <pc:sldMk cId="2063370024" sldId="257"/>
        </pc:sldMkLst>
      </pc:sldChg>
      <pc:sldChg chg="add del">
        <pc:chgData name="Palm, Matthew David" userId="a277efff-4f55-468d-b91a-0cdffdb150f4" providerId="ADAL" clId="{2A0072CF-5384-4DF9-8910-FE2EDAC0288F}" dt="2024-11-13T14:49:52.129" v="2846"/>
        <pc:sldMkLst>
          <pc:docMk/>
          <pc:sldMk cId="3022361275" sldId="257"/>
        </pc:sldMkLst>
      </pc:sldChg>
      <pc:sldChg chg="del">
        <pc:chgData name="Palm, Matthew David" userId="a277efff-4f55-468d-b91a-0cdffdb150f4" providerId="ADAL" clId="{2A0072CF-5384-4DF9-8910-FE2EDAC0288F}" dt="2024-11-12T17:09:56.398" v="57" actId="47"/>
        <pc:sldMkLst>
          <pc:docMk/>
          <pc:sldMk cId="2835728885" sldId="274"/>
        </pc:sldMkLst>
      </pc:sldChg>
      <pc:sldChg chg="del">
        <pc:chgData name="Palm, Matthew David" userId="a277efff-4f55-468d-b91a-0cdffdb150f4" providerId="ADAL" clId="{2A0072CF-5384-4DF9-8910-FE2EDAC0288F}" dt="2024-11-12T17:09:51.434" v="42" actId="47"/>
        <pc:sldMkLst>
          <pc:docMk/>
          <pc:sldMk cId="2452379055" sldId="275"/>
        </pc:sldMkLst>
      </pc:sldChg>
      <pc:sldChg chg="del">
        <pc:chgData name="Palm, Matthew David" userId="a277efff-4f55-468d-b91a-0cdffdb150f4" providerId="ADAL" clId="{2A0072CF-5384-4DF9-8910-FE2EDAC0288F}" dt="2024-11-12T17:09:54.417" v="52" actId="47"/>
        <pc:sldMkLst>
          <pc:docMk/>
          <pc:sldMk cId="1621981848" sldId="277"/>
        </pc:sldMkLst>
      </pc:sldChg>
      <pc:sldChg chg="del">
        <pc:chgData name="Palm, Matthew David" userId="a277efff-4f55-468d-b91a-0cdffdb150f4" providerId="ADAL" clId="{2A0072CF-5384-4DF9-8910-FE2EDAC0288F}" dt="2024-11-12T17:10:00.501" v="70" actId="47"/>
        <pc:sldMkLst>
          <pc:docMk/>
          <pc:sldMk cId="2126193898" sldId="282"/>
        </pc:sldMkLst>
      </pc:sldChg>
      <pc:sldChg chg="modSp add del mod">
        <pc:chgData name="Palm, Matthew David" userId="a277efff-4f55-468d-b91a-0cdffdb150f4" providerId="ADAL" clId="{2A0072CF-5384-4DF9-8910-FE2EDAC0288F}" dt="2024-11-13T16:40:27.738" v="9386" actId="20577"/>
        <pc:sldMkLst>
          <pc:docMk/>
          <pc:sldMk cId="1225297109" sldId="287"/>
        </pc:sldMkLst>
        <pc:spChg chg="mod">
          <ac:chgData name="Palm, Matthew David" userId="a277efff-4f55-468d-b91a-0cdffdb150f4" providerId="ADAL" clId="{2A0072CF-5384-4DF9-8910-FE2EDAC0288F}" dt="2024-11-13T16:40:27.738" v="9386" actId="20577"/>
          <ac:spMkLst>
            <pc:docMk/>
            <pc:sldMk cId="1225297109" sldId="287"/>
            <ac:spMk id="7" creationId="{1A624939-9544-B4FA-3B7E-CDD1F57F57CD}"/>
          </ac:spMkLst>
        </pc:spChg>
      </pc:sldChg>
      <pc:sldChg chg="del">
        <pc:chgData name="Palm, Matthew David" userId="a277efff-4f55-468d-b91a-0cdffdb150f4" providerId="ADAL" clId="{2A0072CF-5384-4DF9-8910-FE2EDAC0288F}" dt="2024-11-12T17:09:53.745" v="50" actId="47"/>
        <pc:sldMkLst>
          <pc:docMk/>
          <pc:sldMk cId="968114299" sldId="292"/>
        </pc:sldMkLst>
      </pc:sldChg>
      <pc:sldChg chg="del">
        <pc:chgData name="Palm, Matthew David" userId="a277efff-4f55-468d-b91a-0cdffdb150f4" providerId="ADAL" clId="{2A0072CF-5384-4DF9-8910-FE2EDAC0288F}" dt="2024-11-12T17:09:55.591" v="55" actId="47"/>
        <pc:sldMkLst>
          <pc:docMk/>
          <pc:sldMk cId="192016506" sldId="293"/>
        </pc:sldMkLst>
      </pc:sldChg>
      <pc:sldChg chg="modSp mod">
        <pc:chgData name="Palm, Matthew David" userId="a277efff-4f55-468d-b91a-0cdffdb150f4" providerId="ADAL" clId="{2A0072CF-5384-4DF9-8910-FE2EDAC0288F}" dt="2024-11-12T17:09:48.784" v="41" actId="20577"/>
        <pc:sldMkLst>
          <pc:docMk/>
          <pc:sldMk cId="3432098219" sldId="294"/>
        </pc:sldMkLst>
        <pc:spChg chg="mod">
          <ac:chgData name="Palm, Matthew David" userId="a277efff-4f55-468d-b91a-0cdffdb150f4" providerId="ADAL" clId="{2A0072CF-5384-4DF9-8910-FE2EDAC0288F}" dt="2024-11-12T17:09:40.072" v="4" actId="27636"/>
          <ac:spMkLst>
            <pc:docMk/>
            <pc:sldMk cId="3432098219" sldId="294"/>
            <ac:spMk id="2" creationId="{4196A617-B74B-374C-8E3F-289E8F7DF752}"/>
          </ac:spMkLst>
        </pc:spChg>
        <pc:spChg chg="mod">
          <ac:chgData name="Palm, Matthew David" userId="a277efff-4f55-468d-b91a-0cdffdb150f4" providerId="ADAL" clId="{2A0072CF-5384-4DF9-8910-FE2EDAC0288F}" dt="2024-11-12T17:09:48.784" v="41" actId="20577"/>
          <ac:spMkLst>
            <pc:docMk/>
            <pc:sldMk cId="3432098219" sldId="294"/>
            <ac:spMk id="3" creationId="{A1710A51-86D3-704A-B6D7-72A24DF0A2C4}"/>
          </ac:spMkLst>
        </pc:spChg>
      </pc:sldChg>
      <pc:sldChg chg="del">
        <pc:chgData name="Palm, Matthew David" userId="a277efff-4f55-468d-b91a-0cdffdb150f4" providerId="ADAL" clId="{2A0072CF-5384-4DF9-8910-FE2EDAC0288F}" dt="2024-11-12T17:09:54.835" v="53" actId="47"/>
        <pc:sldMkLst>
          <pc:docMk/>
          <pc:sldMk cId="3616311064" sldId="296"/>
        </pc:sldMkLst>
      </pc:sldChg>
      <pc:sldChg chg="del">
        <pc:chgData name="Palm, Matthew David" userId="a277efff-4f55-468d-b91a-0cdffdb150f4" providerId="ADAL" clId="{2A0072CF-5384-4DF9-8910-FE2EDAC0288F}" dt="2024-11-12T17:09:55.960" v="56" actId="47"/>
        <pc:sldMkLst>
          <pc:docMk/>
          <pc:sldMk cId="3783775591" sldId="297"/>
        </pc:sldMkLst>
      </pc:sldChg>
      <pc:sldChg chg="addSp delSp modSp new mod">
        <pc:chgData name="Palm, Matthew David" userId="a277efff-4f55-468d-b91a-0cdffdb150f4" providerId="ADAL" clId="{2A0072CF-5384-4DF9-8910-FE2EDAC0288F}" dt="2024-11-13T16:38:48.312" v="9292" actId="1076"/>
        <pc:sldMkLst>
          <pc:docMk/>
          <pc:sldMk cId="638684475" sldId="299"/>
        </pc:sldMkLst>
        <pc:spChg chg="mod">
          <ac:chgData name="Palm, Matthew David" userId="a277efff-4f55-468d-b91a-0cdffdb150f4" providerId="ADAL" clId="{2A0072CF-5384-4DF9-8910-FE2EDAC0288F}" dt="2024-11-12T17:10:44.360" v="79" actId="20577"/>
          <ac:spMkLst>
            <pc:docMk/>
            <pc:sldMk cId="638684475" sldId="299"/>
            <ac:spMk id="3" creationId="{B252E999-A549-CEBF-9995-39268E220C58}"/>
          </ac:spMkLst>
        </pc:spChg>
        <pc:spChg chg="del">
          <ac:chgData name="Palm, Matthew David" userId="a277efff-4f55-468d-b91a-0cdffdb150f4" providerId="ADAL" clId="{2A0072CF-5384-4DF9-8910-FE2EDAC0288F}" dt="2024-11-13T16:35:39" v="9089" actId="478"/>
          <ac:spMkLst>
            <pc:docMk/>
            <pc:sldMk cId="638684475" sldId="299"/>
            <ac:spMk id="4" creationId="{787BA532-A51B-DDF3-DB0E-2FCFD4064FDA}"/>
          </ac:spMkLst>
        </pc:spChg>
        <pc:spChg chg="mod">
          <ac:chgData name="Palm, Matthew David" userId="a277efff-4f55-468d-b91a-0cdffdb150f4" providerId="ADAL" clId="{2A0072CF-5384-4DF9-8910-FE2EDAC0288F}" dt="2024-11-13T16:36:26.512" v="9130" actId="20577"/>
          <ac:spMkLst>
            <pc:docMk/>
            <pc:sldMk cId="638684475" sldId="299"/>
            <ac:spMk id="5" creationId="{FDD81ECC-1FA9-16C8-DDA7-73E1C0F235F0}"/>
          </ac:spMkLst>
        </pc:spChg>
        <pc:spChg chg="mod">
          <ac:chgData name="Palm, Matthew David" userId="a277efff-4f55-468d-b91a-0cdffdb150f4" providerId="ADAL" clId="{2A0072CF-5384-4DF9-8910-FE2EDAC0288F}" dt="2024-11-12T17:10:46.761" v="85" actId="20577"/>
          <ac:spMkLst>
            <pc:docMk/>
            <pc:sldMk cId="638684475" sldId="299"/>
            <ac:spMk id="6" creationId="{151D4642-940C-D7B9-D327-BD581B626CA0}"/>
          </ac:spMkLst>
        </pc:spChg>
        <pc:picChg chg="add mod">
          <ac:chgData name="Palm, Matthew David" userId="a277efff-4f55-468d-b91a-0cdffdb150f4" providerId="ADAL" clId="{2A0072CF-5384-4DF9-8910-FE2EDAC0288F}" dt="2024-11-13T16:38:48.312" v="9292" actId="1076"/>
          <ac:picMkLst>
            <pc:docMk/>
            <pc:sldMk cId="638684475" sldId="299"/>
            <ac:picMk id="4098" creationId="{C086F783-1478-0734-57A6-42B98956A190}"/>
          </ac:picMkLst>
        </pc:picChg>
      </pc:sldChg>
      <pc:sldChg chg="del">
        <pc:chgData name="Palm, Matthew David" userId="a277efff-4f55-468d-b91a-0cdffdb150f4" providerId="ADAL" clId="{2A0072CF-5384-4DF9-8910-FE2EDAC0288F}" dt="2024-11-12T17:09:51.951" v="43" actId="47"/>
        <pc:sldMkLst>
          <pc:docMk/>
          <pc:sldMk cId="178247867" sldId="300"/>
        </pc:sldMkLst>
      </pc:sldChg>
      <pc:sldChg chg="modSp new del mod">
        <pc:chgData name="Palm, Matthew David" userId="a277efff-4f55-468d-b91a-0cdffdb150f4" providerId="ADAL" clId="{2A0072CF-5384-4DF9-8910-FE2EDAC0288F}" dt="2024-11-13T15:19:43.025" v="4397" actId="47"/>
        <pc:sldMkLst>
          <pc:docMk/>
          <pc:sldMk cId="3970716703" sldId="300"/>
        </pc:sldMkLst>
        <pc:spChg chg="mod">
          <ac:chgData name="Palm, Matthew David" userId="a277efff-4f55-468d-b91a-0cdffdb150f4" providerId="ADAL" clId="{2A0072CF-5384-4DF9-8910-FE2EDAC0288F}" dt="2024-11-13T14:46:31.261" v="2844" actId="313"/>
          <ac:spMkLst>
            <pc:docMk/>
            <pc:sldMk cId="3970716703" sldId="300"/>
            <ac:spMk id="3" creationId="{E3D158A2-4FBA-399A-D1EB-23EB5664918C}"/>
          </ac:spMkLst>
        </pc:spChg>
        <pc:spChg chg="mod">
          <ac:chgData name="Palm, Matthew David" userId="a277efff-4f55-468d-b91a-0cdffdb150f4" providerId="ADAL" clId="{2A0072CF-5384-4DF9-8910-FE2EDAC0288F}" dt="2024-11-13T15:08:27.872" v="3482"/>
          <ac:spMkLst>
            <pc:docMk/>
            <pc:sldMk cId="3970716703" sldId="300"/>
            <ac:spMk id="6" creationId="{3AA42B5A-21B2-0257-CE95-948419980F89}"/>
          </ac:spMkLst>
        </pc:spChg>
      </pc:sldChg>
      <pc:sldChg chg="addSp delSp modSp new mod modAnim">
        <pc:chgData name="Palm, Matthew David" userId="a277efff-4f55-468d-b91a-0cdffdb150f4" providerId="ADAL" clId="{2A0072CF-5384-4DF9-8910-FE2EDAC0288F}" dt="2024-11-13T16:32:19.114" v="8503"/>
        <pc:sldMkLst>
          <pc:docMk/>
          <pc:sldMk cId="1122025500" sldId="301"/>
        </pc:sldMkLst>
        <pc:spChg chg="mod">
          <ac:chgData name="Palm, Matthew David" userId="a277efff-4f55-468d-b91a-0cdffdb150f4" providerId="ADAL" clId="{2A0072CF-5384-4DF9-8910-FE2EDAC0288F}" dt="2024-11-12T17:28:40.234" v="717" actId="20577"/>
          <ac:spMkLst>
            <pc:docMk/>
            <pc:sldMk cId="1122025500" sldId="301"/>
            <ac:spMk id="3" creationId="{716A857E-6254-A739-AC45-4C28F93E41B6}"/>
          </ac:spMkLst>
        </pc:spChg>
        <pc:spChg chg="del mod">
          <ac:chgData name="Palm, Matthew David" userId="a277efff-4f55-468d-b91a-0cdffdb150f4" providerId="ADAL" clId="{2A0072CF-5384-4DF9-8910-FE2EDAC0288F}" dt="2024-11-12T17:19:30.183" v="362" actId="478"/>
          <ac:spMkLst>
            <pc:docMk/>
            <pc:sldMk cId="1122025500" sldId="301"/>
            <ac:spMk id="4" creationId="{26A0F1AC-43D2-60F8-5F3D-A9D5E61BB28A}"/>
          </ac:spMkLst>
        </pc:spChg>
        <pc:spChg chg="mod">
          <ac:chgData name="Palm, Matthew David" userId="a277efff-4f55-468d-b91a-0cdffdb150f4" providerId="ADAL" clId="{2A0072CF-5384-4DF9-8910-FE2EDAC0288F}" dt="2024-11-12T17:48:00.362" v="2016" actId="20577"/>
          <ac:spMkLst>
            <pc:docMk/>
            <pc:sldMk cId="1122025500" sldId="301"/>
            <ac:spMk id="5" creationId="{A1A70E73-505B-5010-78F7-9AFEE34C6D3F}"/>
          </ac:spMkLst>
        </pc:spChg>
        <pc:spChg chg="mod">
          <ac:chgData name="Palm, Matthew David" userId="a277efff-4f55-468d-b91a-0cdffdb150f4" providerId="ADAL" clId="{2A0072CF-5384-4DF9-8910-FE2EDAC0288F}" dt="2024-11-12T17:18:53.987" v="210" actId="20577"/>
          <ac:spMkLst>
            <pc:docMk/>
            <pc:sldMk cId="1122025500" sldId="301"/>
            <ac:spMk id="6" creationId="{ABE3A747-CEB1-2351-F96D-ED3FFE345DBB}"/>
          </ac:spMkLst>
        </pc:spChg>
        <pc:spChg chg="add del">
          <ac:chgData name="Palm, Matthew David" userId="a277efff-4f55-468d-b91a-0cdffdb150f4" providerId="ADAL" clId="{2A0072CF-5384-4DF9-8910-FE2EDAC0288F}" dt="2024-11-12T17:19:27.213" v="361" actId="478"/>
          <ac:spMkLst>
            <pc:docMk/>
            <pc:sldMk cId="1122025500" sldId="301"/>
            <ac:spMk id="8" creationId="{2987786C-80B6-8314-AE39-C7BC846312C2}"/>
          </ac:spMkLst>
        </pc:spChg>
        <pc:spChg chg="add del mod">
          <ac:chgData name="Palm, Matthew David" userId="a277efff-4f55-468d-b91a-0cdffdb150f4" providerId="ADAL" clId="{2A0072CF-5384-4DF9-8910-FE2EDAC0288F}" dt="2024-11-12T17:25:07.143" v="363" actId="22"/>
          <ac:spMkLst>
            <pc:docMk/>
            <pc:sldMk cId="1122025500" sldId="301"/>
            <ac:spMk id="10" creationId="{408A80D3-B4A8-3304-A9BE-10E0A204C284}"/>
          </ac:spMkLst>
        </pc:spChg>
        <pc:picChg chg="add mod ord">
          <ac:chgData name="Palm, Matthew David" userId="a277efff-4f55-468d-b91a-0cdffdb150f4" providerId="ADAL" clId="{2A0072CF-5384-4DF9-8910-FE2EDAC0288F}" dt="2024-11-12T17:25:14.680" v="367" actId="1076"/>
          <ac:picMkLst>
            <pc:docMk/>
            <pc:sldMk cId="1122025500" sldId="301"/>
            <ac:picMk id="12" creationId="{B8447CD8-4388-5815-4DB5-DB669CF1B82A}"/>
          </ac:picMkLst>
        </pc:picChg>
      </pc:sldChg>
      <pc:sldChg chg="del">
        <pc:chgData name="Palm, Matthew David" userId="a277efff-4f55-468d-b91a-0cdffdb150f4" providerId="ADAL" clId="{2A0072CF-5384-4DF9-8910-FE2EDAC0288F}" dt="2024-11-12T17:09:52.303" v="44" actId="47"/>
        <pc:sldMkLst>
          <pc:docMk/>
          <pc:sldMk cId="1407176167" sldId="301"/>
        </pc:sldMkLst>
      </pc:sldChg>
      <pc:sldChg chg="del">
        <pc:chgData name="Palm, Matthew David" userId="a277efff-4f55-468d-b91a-0cdffdb150f4" providerId="ADAL" clId="{2A0072CF-5384-4DF9-8910-FE2EDAC0288F}" dt="2024-11-12T17:09:52.584" v="45" actId="47"/>
        <pc:sldMkLst>
          <pc:docMk/>
          <pc:sldMk cId="243170904" sldId="302"/>
        </pc:sldMkLst>
      </pc:sldChg>
      <pc:sldChg chg="addSp delSp modSp new mod modAnim">
        <pc:chgData name="Palm, Matthew David" userId="a277efff-4f55-468d-b91a-0cdffdb150f4" providerId="ADAL" clId="{2A0072CF-5384-4DF9-8910-FE2EDAC0288F}" dt="2024-11-13T16:32:24.804" v="8506"/>
        <pc:sldMkLst>
          <pc:docMk/>
          <pc:sldMk cId="3069921661" sldId="302"/>
        </pc:sldMkLst>
        <pc:spChg chg="mod">
          <ac:chgData name="Palm, Matthew David" userId="a277efff-4f55-468d-b91a-0cdffdb150f4" providerId="ADAL" clId="{2A0072CF-5384-4DF9-8910-FE2EDAC0288F}" dt="2024-11-12T17:31:40.976" v="1194" actId="20577"/>
          <ac:spMkLst>
            <pc:docMk/>
            <pc:sldMk cId="3069921661" sldId="302"/>
            <ac:spMk id="3" creationId="{B2D7764F-851E-01E3-1EE8-3193EE813D4A}"/>
          </ac:spMkLst>
        </pc:spChg>
        <pc:spChg chg="del">
          <ac:chgData name="Palm, Matthew David" userId="a277efff-4f55-468d-b91a-0cdffdb150f4" providerId="ADAL" clId="{2A0072CF-5384-4DF9-8910-FE2EDAC0288F}" dt="2024-11-12T17:31:10.169" v="1173" actId="22"/>
          <ac:spMkLst>
            <pc:docMk/>
            <pc:sldMk cId="3069921661" sldId="302"/>
            <ac:spMk id="4" creationId="{577CE3DF-4C5B-F18C-698B-0186CF5091B0}"/>
          </ac:spMkLst>
        </pc:spChg>
        <pc:spChg chg="mod">
          <ac:chgData name="Palm, Matthew David" userId="a277efff-4f55-468d-b91a-0cdffdb150f4" providerId="ADAL" clId="{2A0072CF-5384-4DF9-8910-FE2EDAC0288F}" dt="2024-11-13T15:41:44.355" v="5647" actId="20577"/>
          <ac:spMkLst>
            <pc:docMk/>
            <pc:sldMk cId="3069921661" sldId="302"/>
            <ac:spMk id="5" creationId="{9AAF98CB-DF0B-DF8C-8B34-3E718BDFB1F0}"/>
          </ac:spMkLst>
        </pc:spChg>
        <pc:spChg chg="mod">
          <ac:chgData name="Palm, Matthew David" userId="a277efff-4f55-468d-b91a-0cdffdb150f4" providerId="ADAL" clId="{2A0072CF-5384-4DF9-8910-FE2EDAC0288F}" dt="2024-11-12T17:30:35.054" v="1042"/>
          <ac:spMkLst>
            <pc:docMk/>
            <pc:sldMk cId="3069921661" sldId="302"/>
            <ac:spMk id="6" creationId="{690D6E62-7C3E-8556-0996-2A6CE8B6F421}"/>
          </ac:spMkLst>
        </pc:spChg>
        <pc:picChg chg="add mod ord">
          <ac:chgData name="Palm, Matthew David" userId="a277efff-4f55-468d-b91a-0cdffdb150f4" providerId="ADAL" clId="{2A0072CF-5384-4DF9-8910-FE2EDAC0288F}" dt="2024-11-12T17:31:43.682" v="1195" actId="1076"/>
          <ac:picMkLst>
            <pc:docMk/>
            <pc:sldMk cId="3069921661" sldId="302"/>
            <ac:picMk id="8" creationId="{9A09B7C3-0607-3828-8FE8-7EE919FEB581}"/>
          </ac:picMkLst>
        </pc:picChg>
      </pc:sldChg>
      <pc:sldChg chg="addSp delSp modSp new mod modAnim">
        <pc:chgData name="Palm, Matthew David" userId="a277efff-4f55-468d-b91a-0cdffdb150f4" providerId="ADAL" clId="{2A0072CF-5384-4DF9-8910-FE2EDAC0288F}" dt="2024-11-13T16:32:39.157" v="8525" actId="20577"/>
        <pc:sldMkLst>
          <pc:docMk/>
          <pc:sldMk cId="347031562" sldId="303"/>
        </pc:sldMkLst>
        <pc:spChg chg="mod">
          <ac:chgData name="Palm, Matthew David" userId="a277efff-4f55-468d-b91a-0cdffdb150f4" providerId="ADAL" clId="{2A0072CF-5384-4DF9-8910-FE2EDAC0288F}" dt="2024-11-13T16:32:39.157" v="8525" actId="20577"/>
          <ac:spMkLst>
            <pc:docMk/>
            <pc:sldMk cId="347031562" sldId="303"/>
            <ac:spMk id="3" creationId="{7144BC82-373C-24C7-A485-4F155012773E}"/>
          </ac:spMkLst>
        </pc:spChg>
        <pc:spChg chg="del">
          <ac:chgData name="Palm, Matthew David" userId="a277efff-4f55-468d-b91a-0cdffdb150f4" providerId="ADAL" clId="{2A0072CF-5384-4DF9-8910-FE2EDAC0288F}" dt="2024-11-12T17:34:30.938" v="1348" actId="22"/>
          <ac:spMkLst>
            <pc:docMk/>
            <pc:sldMk cId="347031562" sldId="303"/>
            <ac:spMk id="4" creationId="{F1E6ECCF-8525-C6B9-FE0D-D686DFF572D6}"/>
          </ac:spMkLst>
        </pc:spChg>
        <pc:spChg chg="mod">
          <ac:chgData name="Palm, Matthew David" userId="a277efff-4f55-468d-b91a-0cdffdb150f4" providerId="ADAL" clId="{2A0072CF-5384-4DF9-8910-FE2EDAC0288F}" dt="2024-11-12T17:39:50.588" v="1696" actId="114"/>
          <ac:spMkLst>
            <pc:docMk/>
            <pc:sldMk cId="347031562" sldId="303"/>
            <ac:spMk id="5" creationId="{7CFFCA53-2227-0910-B8BD-C17B1F939BBF}"/>
          </ac:spMkLst>
        </pc:spChg>
        <pc:spChg chg="mod">
          <ac:chgData name="Palm, Matthew David" userId="a277efff-4f55-468d-b91a-0cdffdb150f4" providerId="ADAL" clId="{2A0072CF-5384-4DF9-8910-FE2EDAC0288F}" dt="2024-11-12T17:34:02.659" v="1312"/>
          <ac:spMkLst>
            <pc:docMk/>
            <pc:sldMk cId="347031562" sldId="303"/>
            <ac:spMk id="6" creationId="{6B18C389-6CFA-3B92-7173-6177A97116A0}"/>
          </ac:spMkLst>
        </pc:spChg>
        <pc:picChg chg="add mod ord">
          <ac:chgData name="Palm, Matthew David" userId="a277efff-4f55-468d-b91a-0cdffdb150f4" providerId="ADAL" clId="{2A0072CF-5384-4DF9-8910-FE2EDAC0288F}" dt="2024-11-12T17:48:10.788" v="2017" actId="167"/>
          <ac:picMkLst>
            <pc:docMk/>
            <pc:sldMk cId="347031562" sldId="303"/>
            <ac:picMk id="8" creationId="{518EF90E-3DBE-72E2-ADFB-A2008E465D11}"/>
          </ac:picMkLst>
        </pc:picChg>
      </pc:sldChg>
      <pc:sldChg chg="del">
        <pc:chgData name="Palm, Matthew David" userId="a277efff-4f55-468d-b91a-0cdffdb150f4" providerId="ADAL" clId="{2A0072CF-5384-4DF9-8910-FE2EDAC0288F}" dt="2024-11-12T17:09:52.799" v="46" actId="47"/>
        <pc:sldMkLst>
          <pc:docMk/>
          <pc:sldMk cId="1398903042" sldId="303"/>
        </pc:sldMkLst>
      </pc:sldChg>
      <pc:sldChg chg="new del">
        <pc:chgData name="Palm, Matthew David" userId="a277efff-4f55-468d-b91a-0cdffdb150f4" providerId="ADAL" clId="{2A0072CF-5384-4DF9-8910-FE2EDAC0288F}" dt="2024-11-12T17:33:04.146" v="1310" actId="680"/>
        <pc:sldMkLst>
          <pc:docMk/>
          <pc:sldMk cId="3056043225" sldId="303"/>
        </pc:sldMkLst>
      </pc:sldChg>
      <pc:sldChg chg="del">
        <pc:chgData name="Palm, Matthew David" userId="a277efff-4f55-468d-b91a-0cdffdb150f4" providerId="ADAL" clId="{2A0072CF-5384-4DF9-8910-FE2EDAC0288F}" dt="2024-11-12T17:09:53.486" v="49" actId="47"/>
        <pc:sldMkLst>
          <pc:docMk/>
          <pc:sldMk cId="635821789" sldId="304"/>
        </pc:sldMkLst>
      </pc:sldChg>
      <pc:sldChg chg="addSp delSp modSp new mod modAnim">
        <pc:chgData name="Palm, Matthew David" userId="a277efff-4f55-468d-b91a-0cdffdb150f4" providerId="ADAL" clId="{2A0072CF-5384-4DF9-8910-FE2EDAC0288F}" dt="2024-11-13T16:32:49.090" v="8527"/>
        <pc:sldMkLst>
          <pc:docMk/>
          <pc:sldMk cId="3002809377" sldId="304"/>
        </pc:sldMkLst>
        <pc:spChg chg="mod">
          <ac:chgData name="Palm, Matthew David" userId="a277efff-4f55-468d-b91a-0cdffdb150f4" providerId="ADAL" clId="{2A0072CF-5384-4DF9-8910-FE2EDAC0288F}" dt="2024-11-12T17:40:06.886" v="1716" actId="20577"/>
          <ac:spMkLst>
            <pc:docMk/>
            <pc:sldMk cId="3002809377" sldId="304"/>
            <ac:spMk id="3" creationId="{8D2D6491-7CEA-ACA3-8299-27D495184ED0}"/>
          </ac:spMkLst>
        </pc:spChg>
        <pc:spChg chg="del">
          <ac:chgData name="Palm, Matthew David" userId="a277efff-4f55-468d-b91a-0cdffdb150f4" providerId="ADAL" clId="{2A0072CF-5384-4DF9-8910-FE2EDAC0288F}" dt="2024-11-12T17:40:59.437" v="2003" actId="22"/>
          <ac:spMkLst>
            <pc:docMk/>
            <pc:sldMk cId="3002809377" sldId="304"/>
            <ac:spMk id="4" creationId="{CA9D2EE3-C3C6-0F63-2898-90B1A1391642}"/>
          </ac:spMkLst>
        </pc:spChg>
        <pc:spChg chg="mod">
          <ac:chgData name="Palm, Matthew David" userId="a277efff-4f55-468d-b91a-0cdffdb150f4" providerId="ADAL" clId="{2A0072CF-5384-4DF9-8910-FE2EDAC0288F}" dt="2024-11-12T17:40:42.375" v="2002" actId="20577"/>
          <ac:spMkLst>
            <pc:docMk/>
            <pc:sldMk cId="3002809377" sldId="304"/>
            <ac:spMk id="5" creationId="{5A0F41CF-AF6A-974A-E812-8A1942861FA6}"/>
          </ac:spMkLst>
        </pc:spChg>
        <pc:spChg chg="mod">
          <ac:chgData name="Palm, Matthew David" userId="a277efff-4f55-468d-b91a-0cdffdb150f4" providerId="ADAL" clId="{2A0072CF-5384-4DF9-8910-FE2EDAC0288F}" dt="2024-11-12T17:40:04.036" v="1698"/>
          <ac:spMkLst>
            <pc:docMk/>
            <pc:sldMk cId="3002809377" sldId="304"/>
            <ac:spMk id="6" creationId="{4F0292C6-7D3A-7ABC-AF3F-007E2219B62B}"/>
          </ac:spMkLst>
        </pc:spChg>
        <pc:picChg chg="add mod ord">
          <ac:chgData name="Palm, Matthew David" userId="a277efff-4f55-468d-b91a-0cdffdb150f4" providerId="ADAL" clId="{2A0072CF-5384-4DF9-8910-FE2EDAC0288F}" dt="2024-11-12T17:41:09.134" v="2006" actId="1076"/>
          <ac:picMkLst>
            <pc:docMk/>
            <pc:sldMk cId="3002809377" sldId="304"/>
            <ac:picMk id="8" creationId="{649D9FA4-E9E0-C865-AE10-D24D9537A89B}"/>
          </ac:picMkLst>
        </pc:picChg>
      </pc:sldChg>
      <pc:sldChg chg="del">
        <pc:chgData name="Palm, Matthew David" userId="a277efff-4f55-468d-b91a-0cdffdb150f4" providerId="ADAL" clId="{2A0072CF-5384-4DF9-8910-FE2EDAC0288F}" dt="2024-11-12T17:09:53.022" v="47" actId="47"/>
        <pc:sldMkLst>
          <pc:docMk/>
          <pc:sldMk cId="2842621911" sldId="305"/>
        </pc:sldMkLst>
      </pc:sldChg>
      <pc:sldChg chg="addSp modSp new mod modAnim">
        <pc:chgData name="Palm, Matthew David" userId="a277efff-4f55-468d-b91a-0cdffdb150f4" providerId="ADAL" clId="{2A0072CF-5384-4DF9-8910-FE2EDAC0288F}" dt="2024-11-13T16:32:06.028" v="8500"/>
        <pc:sldMkLst>
          <pc:docMk/>
          <pc:sldMk cId="3271852298" sldId="305"/>
        </pc:sldMkLst>
        <pc:spChg chg="mod">
          <ac:chgData name="Palm, Matthew David" userId="a277efff-4f55-468d-b91a-0cdffdb150f4" providerId="ADAL" clId="{2A0072CF-5384-4DF9-8910-FE2EDAC0288F}" dt="2024-11-13T16:01:23.704" v="6299" actId="20577"/>
          <ac:spMkLst>
            <pc:docMk/>
            <pc:sldMk cId="3271852298" sldId="305"/>
            <ac:spMk id="3" creationId="{F1EB3B5F-3862-D2BB-BF1F-3462A65B315E}"/>
          </ac:spMkLst>
        </pc:spChg>
        <pc:spChg chg="mod">
          <ac:chgData name="Palm, Matthew David" userId="a277efff-4f55-468d-b91a-0cdffdb150f4" providerId="ADAL" clId="{2A0072CF-5384-4DF9-8910-FE2EDAC0288F}" dt="2024-11-13T16:03:23.543" v="6484" actId="27636"/>
          <ac:spMkLst>
            <pc:docMk/>
            <pc:sldMk cId="3271852298" sldId="305"/>
            <ac:spMk id="4" creationId="{9D1B8FD7-08C1-3714-9898-7D7A997201AE}"/>
          </ac:spMkLst>
        </pc:spChg>
        <pc:spChg chg="mod">
          <ac:chgData name="Palm, Matthew David" userId="a277efff-4f55-468d-b91a-0cdffdb150f4" providerId="ADAL" clId="{2A0072CF-5384-4DF9-8910-FE2EDAC0288F}" dt="2024-11-13T16:02:29.396" v="6465" actId="27636"/>
          <ac:spMkLst>
            <pc:docMk/>
            <pc:sldMk cId="3271852298" sldId="305"/>
            <ac:spMk id="5" creationId="{00CC1C9D-2AF3-B922-8D38-9292F2AEED0C}"/>
          </ac:spMkLst>
        </pc:spChg>
        <pc:spChg chg="mod">
          <ac:chgData name="Palm, Matthew David" userId="a277efff-4f55-468d-b91a-0cdffdb150f4" providerId="ADAL" clId="{2A0072CF-5384-4DF9-8910-FE2EDAC0288F}" dt="2024-11-13T15:52:34.718" v="5867" actId="20577"/>
          <ac:spMkLst>
            <pc:docMk/>
            <pc:sldMk cId="3271852298" sldId="305"/>
            <ac:spMk id="6" creationId="{44D0D046-DF0A-0B4D-420D-511640D2C928}"/>
          </ac:spMkLst>
        </pc:spChg>
        <pc:picChg chg="add mod">
          <ac:chgData name="Palm, Matthew David" userId="a277efff-4f55-468d-b91a-0cdffdb150f4" providerId="ADAL" clId="{2A0072CF-5384-4DF9-8910-FE2EDAC0288F}" dt="2024-11-13T16:01:45.391" v="6305" actId="14100"/>
          <ac:picMkLst>
            <pc:docMk/>
            <pc:sldMk cId="3271852298" sldId="305"/>
            <ac:picMk id="8" creationId="{7BBF6D8A-6A73-FE38-012B-B7F00BBF4CD7}"/>
          </ac:picMkLst>
        </pc:picChg>
      </pc:sldChg>
      <pc:sldChg chg="del">
        <pc:chgData name="Palm, Matthew David" userId="a277efff-4f55-468d-b91a-0cdffdb150f4" providerId="ADAL" clId="{2A0072CF-5384-4DF9-8910-FE2EDAC0288F}" dt="2024-11-12T17:09:53.279" v="48" actId="47"/>
        <pc:sldMkLst>
          <pc:docMk/>
          <pc:sldMk cId="1641698209" sldId="306"/>
        </pc:sldMkLst>
      </pc:sldChg>
      <pc:sldChg chg="modSp new del mod">
        <pc:chgData name="Palm, Matthew David" userId="a277efff-4f55-468d-b91a-0cdffdb150f4" providerId="ADAL" clId="{2A0072CF-5384-4DF9-8910-FE2EDAC0288F}" dt="2024-11-13T14:37:16.317" v="2691" actId="47"/>
        <pc:sldMkLst>
          <pc:docMk/>
          <pc:sldMk cId="4085982051" sldId="306"/>
        </pc:sldMkLst>
        <pc:spChg chg="mod">
          <ac:chgData name="Palm, Matthew David" userId="a277efff-4f55-468d-b91a-0cdffdb150f4" providerId="ADAL" clId="{2A0072CF-5384-4DF9-8910-FE2EDAC0288F}" dt="2024-11-13T14:28:08.175" v="2122" actId="20577"/>
          <ac:spMkLst>
            <pc:docMk/>
            <pc:sldMk cId="4085982051" sldId="306"/>
            <ac:spMk id="3" creationId="{157605C4-A657-6581-3F68-7D1A93F14A36}"/>
          </ac:spMkLst>
        </pc:spChg>
        <pc:spChg chg="mod">
          <ac:chgData name="Palm, Matthew David" userId="a277efff-4f55-468d-b91a-0cdffdb150f4" providerId="ADAL" clId="{2A0072CF-5384-4DF9-8910-FE2EDAC0288F}" dt="2024-11-13T14:30:23.779" v="2432" actId="14100"/>
          <ac:spMkLst>
            <pc:docMk/>
            <pc:sldMk cId="4085982051" sldId="306"/>
            <ac:spMk id="4" creationId="{A6666C46-36C2-B855-3CD0-03058727C275}"/>
          </ac:spMkLst>
        </pc:spChg>
        <pc:spChg chg="mod">
          <ac:chgData name="Palm, Matthew David" userId="a277efff-4f55-468d-b91a-0cdffdb150f4" providerId="ADAL" clId="{2A0072CF-5384-4DF9-8910-FE2EDAC0288F}" dt="2024-11-13T14:30:36.519" v="2435" actId="14100"/>
          <ac:spMkLst>
            <pc:docMk/>
            <pc:sldMk cId="4085982051" sldId="306"/>
            <ac:spMk id="5" creationId="{95A085EB-F728-F857-6B7C-E38A0AEE19F4}"/>
          </ac:spMkLst>
        </pc:spChg>
        <pc:spChg chg="mod">
          <ac:chgData name="Palm, Matthew David" userId="a277efff-4f55-468d-b91a-0cdffdb150f4" providerId="ADAL" clId="{2A0072CF-5384-4DF9-8910-FE2EDAC0288F}" dt="2024-11-13T14:27:56.401" v="2099" actId="20577"/>
          <ac:spMkLst>
            <pc:docMk/>
            <pc:sldMk cId="4085982051" sldId="306"/>
            <ac:spMk id="6" creationId="{680EA185-4348-602F-DA25-983FB09FD550}"/>
          </ac:spMkLst>
        </pc:spChg>
      </pc:sldChg>
      <pc:sldChg chg="del">
        <pc:chgData name="Palm, Matthew David" userId="a277efff-4f55-468d-b91a-0cdffdb150f4" providerId="ADAL" clId="{2A0072CF-5384-4DF9-8910-FE2EDAC0288F}" dt="2024-11-12T17:09:53.968" v="51" actId="47"/>
        <pc:sldMkLst>
          <pc:docMk/>
          <pc:sldMk cId="50432381" sldId="307"/>
        </pc:sldMkLst>
      </pc:sldChg>
      <pc:sldChg chg="addSp modSp add mod modAnim">
        <pc:chgData name="Palm, Matthew David" userId="a277efff-4f55-468d-b91a-0cdffdb150f4" providerId="ADAL" clId="{2A0072CF-5384-4DF9-8910-FE2EDAC0288F}" dt="2024-11-13T15:19:53.710" v="4409" actId="20577"/>
        <pc:sldMkLst>
          <pc:docMk/>
          <pc:sldMk cId="4092555361" sldId="307"/>
        </pc:sldMkLst>
        <pc:spChg chg="mod">
          <ac:chgData name="Palm, Matthew David" userId="a277efff-4f55-468d-b91a-0cdffdb150f4" providerId="ADAL" clId="{2A0072CF-5384-4DF9-8910-FE2EDAC0288F}" dt="2024-11-13T15:19:53.710" v="4409" actId="20577"/>
          <ac:spMkLst>
            <pc:docMk/>
            <pc:sldMk cId="4092555361" sldId="307"/>
            <ac:spMk id="4" creationId="{1D4FAAFB-88FF-3F7A-17C3-F736D21AB3F2}"/>
          </ac:spMkLst>
        </pc:spChg>
        <pc:spChg chg="mod">
          <ac:chgData name="Palm, Matthew David" userId="a277efff-4f55-468d-b91a-0cdffdb150f4" providerId="ADAL" clId="{2A0072CF-5384-4DF9-8910-FE2EDAC0288F}" dt="2024-11-13T14:40:29.880" v="2715" actId="1076"/>
          <ac:spMkLst>
            <pc:docMk/>
            <pc:sldMk cId="4092555361" sldId="307"/>
            <ac:spMk id="5" creationId="{BDE1824B-EB34-94C0-AA97-496B78CB8FBC}"/>
          </ac:spMkLst>
        </pc:spChg>
        <pc:spChg chg="mod">
          <ac:chgData name="Palm, Matthew David" userId="a277efff-4f55-468d-b91a-0cdffdb150f4" providerId="ADAL" clId="{2A0072CF-5384-4DF9-8910-FE2EDAC0288F}" dt="2024-11-13T15:08:25.577" v="3481"/>
          <ac:spMkLst>
            <pc:docMk/>
            <pc:sldMk cId="4092555361" sldId="307"/>
            <ac:spMk id="6" creationId="{583A9AA1-CDE4-D631-B377-EE370F01A671}"/>
          </ac:spMkLst>
        </pc:spChg>
        <pc:spChg chg="add mod">
          <ac:chgData name="Palm, Matthew David" userId="a277efff-4f55-468d-b91a-0cdffdb150f4" providerId="ADAL" clId="{2A0072CF-5384-4DF9-8910-FE2EDAC0288F}" dt="2024-11-13T14:40:29.880" v="2715" actId="1076"/>
          <ac:spMkLst>
            <pc:docMk/>
            <pc:sldMk cId="4092555361" sldId="307"/>
            <ac:spMk id="7" creationId="{C5F3F56A-52E0-D03A-8E0C-CAC5A5E7F77D}"/>
          </ac:spMkLst>
        </pc:spChg>
        <pc:spChg chg="add mod">
          <ac:chgData name="Palm, Matthew David" userId="a277efff-4f55-468d-b91a-0cdffdb150f4" providerId="ADAL" clId="{2A0072CF-5384-4DF9-8910-FE2EDAC0288F}" dt="2024-11-13T14:40:29.880" v="2715" actId="1076"/>
          <ac:spMkLst>
            <pc:docMk/>
            <pc:sldMk cId="4092555361" sldId="307"/>
            <ac:spMk id="8" creationId="{53E6DDDE-B1D8-0A6A-76B3-F3CE03AA9E56}"/>
          </ac:spMkLst>
        </pc:spChg>
        <pc:spChg chg="add mod">
          <ac:chgData name="Palm, Matthew David" userId="a277efff-4f55-468d-b91a-0cdffdb150f4" providerId="ADAL" clId="{2A0072CF-5384-4DF9-8910-FE2EDAC0288F}" dt="2024-11-13T14:42:12.946" v="2839"/>
          <ac:spMkLst>
            <pc:docMk/>
            <pc:sldMk cId="4092555361" sldId="307"/>
            <ac:spMk id="9" creationId="{1CDE34EF-AEB1-FF98-CD45-CA81B766D3E8}"/>
          </ac:spMkLst>
        </pc:spChg>
        <pc:spChg chg="add mod">
          <ac:chgData name="Palm, Matthew David" userId="a277efff-4f55-468d-b91a-0cdffdb150f4" providerId="ADAL" clId="{2A0072CF-5384-4DF9-8910-FE2EDAC0288F}" dt="2024-11-13T14:40:52.349" v="2719" actId="207"/>
          <ac:spMkLst>
            <pc:docMk/>
            <pc:sldMk cId="4092555361" sldId="307"/>
            <ac:spMk id="10" creationId="{380BE21A-D118-23DF-E001-BD73488F9D49}"/>
          </ac:spMkLst>
        </pc:spChg>
      </pc:sldChg>
      <pc:sldChg chg="addSp delSp modSp new mod">
        <pc:chgData name="Palm, Matthew David" userId="a277efff-4f55-468d-b91a-0cdffdb150f4" providerId="ADAL" clId="{2A0072CF-5384-4DF9-8910-FE2EDAC0288F}" dt="2024-11-13T14:50:13.492" v="2871"/>
        <pc:sldMkLst>
          <pc:docMk/>
          <pc:sldMk cId="3759118939" sldId="308"/>
        </pc:sldMkLst>
        <pc:spChg chg="mod">
          <ac:chgData name="Palm, Matthew David" userId="a277efff-4f55-468d-b91a-0cdffdb150f4" providerId="ADAL" clId="{2A0072CF-5384-4DF9-8910-FE2EDAC0288F}" dt="2024-11-13T14:50:00.380" v="2848"/>
          <ac:spMkLst>
            <pc:docMk/>
            <pc:sldMk cId="3759118939" sldId="308"/>
            <ac:spMk id="3" creationId="{2D0538A1-2599-044E-90EC-B45B309E43BF}"/>
          </ac:spMkLst>
        </pc:spChg>
        <pc:spChg chg="del">
          <ac:chgData name="Palm, Matthew David" userId="a277efff-4f55-468d-b91a-0cdffdb150f4" providerId="ADAL" clId="{2A0072CF-5384-4DF9-8910-FE2EDAC0288F}" dt="2024-11-13T14:50:13.492" v="2871"/>
          <ac:spMkLst>
            <pc:docMk/>
            <pc:sldMk cId="3759118939" sldId="308"/>
            <ac:spMk id="4" creationId="{3C556B68-65AF-CC0C-6EA8-2AC6EE5559A0}"/>
          </ac:spMkLst>
        </pc:spChg>
        <pc:spChg chg="mod">
          <ac:chgData name="Palm, Matthew David" userId="a277efff-4f55-468d-b91a-0cdffdb150f4" providerId="ADAL" clId="{2A0072CF-5384-4DF9-8910-FE2EDAC0288F}" dt="2024-11-13T14:50:09.446" v="2870"/>
          <ac:spMkLst>
            <pc:docMk/>
            <pc:sldMk cId="3759118939" sldId="308"/>
            <ac:spMk id="5" creationId="{06323DC8-F574-A086-682D-4BD4049EAA0E}"/>
          </ac:spMkLst>
        </pc:spChg>
        <pc:spChg chg="mod">
          <ac:chgData name="Palm, Matthew David" userId="a277efff-4f55-468d-b91a-0cdffdb150f4" providerId="ADAL" clId="{2A0072CF-5384-4DF9-8910-FE2EDAC0288F}" dt="2024-11-13T14:50:04.495" v="2868" actId="20577"/>
          <ac:spMkLst>
            <pc:docMk/>
            <pc:sldMk cId="3759118939" sldId="308"/>
            <ac:spMk id="6" creationId="{63D7A3B5-A9E8-24AA-71CF-114A674C8802}"/>
          </ac:spMkLst>
        </pc:spChg>
        <pc:picChg chg="add mod">
          <ac:chgData name="Palm, Matthew David" userId="a277efff-4f55-468d-b91a-0cdffdb150f4" providerId="ADAL" clId="{2A0072CF-5384-4DF9-8910-FE2EDAC0288F}" dt="2024-11-13T14:50:13.492" v="2871"/>
          <ac:picMkLst>
            <pc:docMk/>
            <pc:sldMk cId="3759118939" sldId="308"/>
            <ac:picMk id="7" creationId="{B7D19C74-EF96-2CE4-CE2D-AB9E1C47298A}"/>
          </ac:picMkLst>
        </pc:picChg>
      </pc:sldChg>
      <pc:sldChg chg="addSp delSp modSp new mod modAnim">
        <pc:chgData name="Palm, Matthew David" userId="a277efff-4f55-468d-b91a-0cdffdb150f4" providerId="ADAL" clId="{2A0072CF-5384-4DF9-8910-FE2EDAC0288F}" dt="2024-11-13T16:39:48.016" v="9312"/>
        <pc:sldMkLst>
          <pc:docMk/>
          <pc:sldMk cId="2345582346" sldId="309"/>
        </pc:sldMkLst>
        <pc:spChg chg="mod">
          <ac:chgData name="Palm, Matthew David" userId="a277efff-4f55-468d-b91a-0cdffdb150f4" providerId="ADAL" clId="{2A0072CF-5384-4DF9-8910-FE2EDAC0288F}" dt="2024-11-13T14:50:22.280" v="2892" actId="20577"/>
          <ac:spMkLst>
            <pc:docMk/>
            <pc:sldMk cId="2345582346" sldId="309"/>
            <ac:spMk id="3" creationId="{E0C639AC-93EB-583D-E020-1E74EC4AFFD7}"/>
          </ac:spMkLst>
        </pc:spChg>
        <pc:spChg chg="del">
          <ac:chgData name="Palm, Matthew David" userId="a277efff-4f55-468d-b91a-0cdffdb150f4" providerId="ADAL" clId="{2A0072CF-5384-4DF9-8910-FE2EDAC0288F}" dt="2024-11-13T14:54:19.557" v="2895" actId="22"/>
          <ac:spMkLst>
            <pc:docMk/>
            <pc:sldMk cId="2345582346" sldId="309"/>
            <ac:spMk id="4" creationId="{2B436E45-961B-B482-165B-AF6A7E35EAAE}"/>
          </ac:spMkLst>
        </pc:spChg>
        <pc:spChg chg="del">
          <ac:chgData name="Palm, Matthew David" userId="a277efff-4f55-468d-b91a-0cdffdb150f4" providerId="ADAL" clId="{2A0072CF-5384-4DF9-8910-FE2EDAC0288F}" dt="2024-11-13T14:50:29.288" v="2893" actId="478"/>
          <ac:spMkLst>
            <pc:docMk/>
            <pc:sldMk cId="2345582346" sldId="309"/>
            <ac:spMk id="5" creationId="{F65BC4B3-D574-1704-B60D-288CF76AF7DE}"/>
          </ac:spMkLst>
        </pc:spChg>
        <pc:spChg chg="mod">
          <ac:chgData name="Palm, Matthew David" userId="a277efff-4f55-468d-b91a-0cdffdb150f4" providerId="ADAL" clId="{2A0072CF-5384-4DF9-8910-FE2EDAC0288F}" dt="2024-11-13T14:56:16.848" v="2904" actId="20577"/>
          <ac:spMkLst>
            <pc:docMk/>
            <pc:sldMk cId="2345582346" sldId="309"/>
            <ac:spMk id="6" creationId="{B562ED7C-8720-6A58-4CD5-79A35087BE1D}"/>
          </ac:spMkLst>
        </pc:spChg>
        <pc:spChg chg="add mod">
          <ac:chgData name="Palm, Matthew David" userId="a277efff-4f55-468d-b91a-0cdffdb150f4" providerId="ADAL" clId="{2A0072CF-5384-4DF9-8910-FE2EDAC0288F}" dt="2024-11-13T15:05:37.611" v="3374" actId="20577"/>
          <ac:spMkLst>
            <pc:docMk/>
            <pc:sldMk cId="2345582346" sldId="309"/>
            <ac:spMk id="7" creationId="{78FB7EC0-3BDE-255B-4AEA-CE1465F99366}"/>
          </ac:spMkLst>
        </pc:spChg>
        <pc:picChg chg="add mod ord">
          <ac:chgData name="Palm, Matthew David" userId="a277efff-4f55-468d-b91a-0cdffdb150f4" providerId="ADAL" clId="{2A0072CF-5384-4DF9-8910-FE2EDAC0288F}" dt="2024-11-13T14:54:19.557" v="2895" actId="22"/>
          <ac:picMkLst>
            <pc:docMk/>
            <pc:sldMk cId="2345582346" sldId="309"/>
            <ac:picMk id="9" creationId="{31B654D3-BB85-3909-F902-000620DBA5D7}"/>
          </ac:picMkLst>
        </pc:picChg>
      </pc:sldChg>
      <pc:sldChg chg="del">
        <pc:chgData name="Palm, Matthew David" userId="a277efff-4f55-468d-b91a-0cdffdb150f4" providerId="ADAL" clId="{2A0072CF-5384-4DF9-8910-FE2EDAC0288F}" dt="2024-11-12T17:09:55.198" v="54" actId="47"/>
        <pc:sldMkLst>
          <pc:docMk/>
          <pc:sldMk cId="3473854306" sldId="309"/>
        </pc:sldMkLst>
      </pc:sldChg>
      <pc:sldChg chg="addSp delSp modSp new mod modAnim">
        <pc:chgData name="Palm, Matthew David" userId="a277efff-4f55-468d-b91a-0cdffdb150f4" providerId="ADAL" clId="{2A0072CF-5384-4DF9-8910-FE2EDAC0288F}" dt="2024-11-13T16:39:45.023" v="9311"/>
        <pc:sldMkLst>
          <pc:docMk/>
          <pc:sldMk cId="324540942" sldId="310"/>
        </pc:sldMkLst>
        <pc:spChg chg="mod">
          <ac:chgData name="Palm, Matthew David" userId="a277efff-4f55-468d-b91a-0cdffdb150f4" providerId="ADAL" clId="{2A0072CF-5384-4DF9-8910-FE2EDAC0288F}" dt="2024-11-13T14:56:29.814" v="2915"/>
          <ac:spMkLst>
            <pc:docMk/>
            <pc:sldMk cId="324540942" sldId="310"/>
            <ac:spMk id="3" creationId="{615EF701-F29D-4473-1736-761777AB3735}"/>
          </ac:spMkLst>
        </pc:spChg>
        <pc:spChg chg="del">
          <ac:chgData name="Palm, Matthew David" userId="a277efff-4f55-468d-b91a-0cdffdb150f4" providerId="ADAL" clId="{2A0072CF-5384-4DF9-8910-FE2EDAC0288F}" dt="2024-11-13T14:56:23.009" v="2905" actId="478"/>
          <ac:spMkLst>
            <pc:docMk/>
            <pc:sldMk cId="324540942" sldId="310"/>
            <ac:spMk id="4" creationId="{3DA64D7E-64D9-75D8-EF21-7B069575B633}"/>
          </ac:spMkLst>
        </pc:spChg>
        <pc:spChg chg="del">
          <ac:chgData name="Palm, Matthew David" userId="a277efff-4f55-468d-b91a-0cdffdb150f4" providerId="ADAL" clId="{2A0072CF-5384-4DF9-8910-FE2EDAC0288F}" dt="2024-11-13T14:56:24.256" v="2906" actId="478"/>
          <ac:spMkLst>
            <pc:docMk/>
            <pc:sldMk cId="324540942" sldId="310"/>
            <ac:spMk id="5" creationId="{A353AEEF-5AC0-DD54-5499-B5EF5C89BDC8}"/>
          </ac:spMkLst>
        </pc:spChg>
        <pc:spChg chg="mod">
          <ac:chgData name="Palm, Matthew David" userId="a277efff-4f55-468d-b91a-0cdffdb150f4" providerId="ADAL" clId="{2A0072CF-5384-4DF9-8910-FE2EDAC0288F}" dt="2024-11-13T14:56:26.608" v="2914" actId="20577"/>
          <ac:spMkLst>
            <pc:docMk/>
            <pc:sldMk cId="324540942" sldId="310"/>
            <ac:spMk id="6" creationId="{36BBFCED-D0CF-F214-334A-560F7E5C2759}"/>
          </ac:spMkLst>
        </pc:spChg>
        <pc:spChg chg="add mod">
          <ac:chgData name="Palm, Matthew David" userId="a277efff-4f55-468d-b91a-0cdffdb150f4" providerId="ADAL" clId="{2A0072CF-5384-4DF9-8910-FE2EDAC0288F}" dt="2024-11-13T14:56:33.502" v="2916"/>
          <ac:spMkLst>
            <pc:docMk/>
            <pc:sldMk cId="324540942" sldId="310"/>
            <ac:spMk id="7" creationId="{83B9BBAA-7F9D-9230-66D6-2DBF3DF82FB2}"/>
          </ac:spMkLst>
        </pc:spChg>
        <pc:picChg chg="add mod">
          <ac:chgData name="Palm, Matthew David" userId="a277efff-4f55-468d-b91a-0cdffdb150f4" providerId="ADAL" clId="{2A0072CF-5384-4DF9-8910-FE2EDAC0288F}" dt="2024-11-13T14:56:33.502" v="2916"/>
          <ac:picMkLst>
            <pc:docMk/>
            <pc:sldMk cId="324540942" sldId="310"/>
            <ac:picMk id="8" creationId="{0A912527-3119-A584-56BD-9F9F173D7417}"/>
          </ac:picMkLst>
        </pc:picChg>
      </pc:sldChg>
      <pc:sldChg chg="del">
        <pc:chgData name="Palm, Matthew David" userId="a277efff-4f55-468d-b91a-0cdffdb150f4" providerId="ADAL" clId="{2A0072CF-5384-4DF9-8910-FE2EDAC0288F}" dt="2024-11-12T17:09:56.926" v="58" actId="47"/>
        <pc:sldMkLst>
          <pc:docMk/>
          <pc:sldMk cId="4236543293" sldId="310"/>
        </pc:sldMkLst>
      </pc:sldChg>
      <pc:sldChg chg="addSp delSp modSp add mod modAnim">
        <pc:chgData name="Palm, Matthew David" userId="a277efff-4f55-468d-b91a-0cdffdb150f4" providerId="ADAL" clId="{2A0072CF-5384-4DF9-8910-FE2EDAC0288F}" dt="2024-11-13T16:39:35.793" v="9307"/>
        <pc:sldMkLst>
          <pc:docMk/>
          <pc:sldMk cId="1533795439" sldId="311"/>
        </pc:sldMkLst>
        <pc:spChg chg="mod">
          <ac:chgData name="Palm, Matthew David" userId="a277efff-4f55-468d-b91a-0cdffdb150f4" providerId="ADAL" clId="{2A0072CF-5384-4DF9-8910-FE2EDAC0288F}" dt="2024-11-13T14:58:38.411" v="3056" actId="20577"/>
          <ac:spMkLst>
            <pc:docMk/>
            <pc:sldMk cId="1533795439" sldId="311"/>
            <ac:spMk id="3" creationId="{F220D5A3-65BC-FBF8-8A29-381A1E4967CC}"/>
          </ac:spMkLst>
        </pc:spChg>
        <pc:spChg chg="mod">
          <ac:chgData name="Palm, Matthew David" userId="a277efff-4f55-468d-b91a-0cdffdb150f4" providerId="ADAL" clId="{2A0072CF-5384-4DF9-8910-FE2EDAC0288F}" dt="2024-11-13T14:58:45.093" v="3058" actId="27636"/>
          <ac:spMkLst>
            <pc:docMk/>
            <pc:sldMk cId="1533795439" sldId="311"/>
            <ac:spMk id="7" creationId="{740654D1-FDAB-DDA0-DAD5-9DF6232EDFC0}"/>
          </ac:spMkLst>
        </pc:spChg>
        <pc:picChg chg="add mod">
          <ac:chgData name="Palm, Matthew David" userId="a277efff-4f55-468d-b91a-0cdffdb150f4" providerId="ADAL" clId="{2A0072CF-5384-4DF9-8910-FE2EDAC0288F}" dt="2024-11-13T14:58:53.777" v="3062" actId="1076"/>
          <ac:picMkLst>
            <pc:docMk/>
            <pc:sldMk cId="1533795439" sldId="311"/>
            <ac:picMk id="4" creationId="{963DFFC7-D301-3895-8A2E-1227D185BBDF}"/>
          </ac:picMkLst>
        </pc:picChg>
        <pc:picChg chg="del">
          <ac:chgData name="Palm, Matthew David" userId="a277efff-4f55-468d-b91a-0cdffdb150f4" providerId="ADAL" clId="{2A0072CF-5384-4DF9-8910-FE2EDAC0288F}" dt="2024-11-13T14:58:49.870" v="3059" actId="478"/>
          <ac:picMkLst>
            <pc:docMk/>
            <pc:sldMk cId="1533795439" sldId="311"/>
            <ac:picMk id="8" creationId="{32C7EE99-F929-E03E-4758-3C507D03CEFC}"/>
          </ac:picMkLst>
        </pc:picChg>
      </pc:sldChg>
      <pc:sldChg chg="del">
        <pc:chgData name="Palm, Matthew David" userId="a277efff-4f55-468d-b91a-0cdffdb150f4" providerId="ADAL" clId="{2A0072CF-5384-4DF9-8910-FE2EDAC0288F}" dt="2024-11-12T17:09:58.126" v="63" actId="47"/>
        <pc:sldMkLst>
          <pc:docMk/>
          <pc:sldMk cId="1739754490" sldId="311"/>
        </pc:sldMkLst>
      </pc:sldChg>
      <pc:sldChg chg="del">
        <pc:chgData name="Palm, Matthew David" userId="a277efff-4f55-468d-b91a-0cdffdb150f4" providerId="ADAL" clId="{2A0072CF-5384-4DF9-8910-FE2EDAC0288F}" dt="2024-11-12T17:09:57.936" v="62" actId="47"/>
        <pc:sldMkLst>
          <pc:docMk/>
          <pc:sldMk cId="1009576579" sldId="312"/>
        </pc:sldMkLst>
      </pc:sldChg>
      <pc:sldChg chg="addSp delSp modSp add mod modAnim">
        <pc:chgData name="Palm, Matthew David" userId="a277efff-4f55-468d-b91a-0cdffdb150f4" providerId="ADAL" clId="{2A0072CF-5384-4DF9-8910-FE2EDAC0288F}" dt="2024-11-13T16:39:30.723" v="9305"/>
        <pc:sldMkLst>
          <pc:docMk/>
          <pc:sldMk cId="2960581664" sldId="312"/>
        </pc:sldMkLst>
        <pc:spChg chg="mod">
          <ac:chgData name="Palm, Matthew David" userId="a277efff-4f55-468d-b91a-0cdffdb150f4" providerId="ADAL" clId="{2A0072CF-5384-4DF9-8910-FE2EDAC0288F}" dt="2024-11-13T14:59:38.476" v="3124" actId="5793"/>
          <ac:spMkLst>
            <pc:docMk/>
            <pc:sldMk cId="2960581664" sldId="312"/>
            <ac:spMk id="3" creationId="{7B6D7EC6-F8F6-3CEC-3D24-40DA35A713B2}"/>
          </ac:spMkLst>
        </pc:spChg>
        <pc:spChg chg="mod">
          <ac:chgData name="Palm, Matthew David" userId="a277efff-4f55-468d-b91a-0cdffdb150f4" providerId="ADAL" clId="{2A0072CF-5384-4DF9-8910-FE2EDAC0288F}" dt="2024-11-13T16:39:27.519" v="9304" actId="20577"/>
          <ac:spMkLst>
            <pc:docMk/>
            <pc:sldMk cId="2960581664" sldId="312"/>
            <ac:spMk id="7" creationId="{29164FFF-15AA-B73A-99B2-AA2B95262805}"/>
          </ac:spMkLst>
        </pc:spChg>
        <pc:picChg chg="del">
          <ac:chgData name="Palm, Matthew David" userId="a277efff-4f55-468d-b91a-0cdffdb150f4" providerId="ADAL" clId="{2A0072CF-5384-4DF9-8910-FE2EDAC0288F}" dt="2024-11-13T14:57:03.760" v="2923" actId="478"/>
          <ac:picMkLst>
            <pc:docMk/>
            <pc:sldMk cId="2960581664" sldId="312"/>
            <ac:picMk id="8" creationId="{06571F47-C7BE-B424-B990-61DD27376DCD}"/>
          </ac:picMkLst>
        </pc:picChg>
        <pc:picChg chg="add mod">
          <ac:chgData name="Palm, Matthew David" userId="a277efff-4f55-468d-b91a-0cdffdb150f4" providerId="ADAL" clId="{2A0072CF-5384-4DF9-8910-FE2EDAC0288F}" dt="2024-11-13T15:04:37.941" v="3166" actId="1076"/>
          <ac:picMkLst>
            <pc:docMk/>
            <pc:sldMk cId="2960581664" sldId="312"/>
            <ac:picMk id="1026" creationId="{B67625A5-27CD-B95E-4F15-95868A72D83D}"/>
          </ac:picMkLst>
        </pc:picChg>
      </pc:sldChg>
      <pc:sldChg chg="del">
        <pc:chgData name="Palm, Matthew David" userId="a277efff-4f55-468d-b91a-0cdffdb150f4" providerId="ADAL" clId="{2A0072CF-5384-4DF9-8910-FE2EDAC0288F}" dt="2024-11-12T17:09:57.350" v="59" actId="47"/>
        <pc:sldMkLst>
          <pc:docMk/>
          <pc:sldMk cId="2133338952" sldId="313"/>
        </pc:sldMkLst>
      </pc:sldChg>
      <pc:sldChg chg="addSp delSp modSp new mod">
        <pc:chgData name="Palm, Matthew David" userId="a277efff-4f55-468d-b91a-0cdffdb150f4" providerId="ADAL" clId="{2A0072CF-5384-4DF9-8910-FE2EDAC0288F}" dt="2024-11-13T14:58:20.056" v="3053"/>
        <pc:sldMkLst>
          <pc:docMk/>
          <pc:sldMk cId="3132031958" sldId="313"/>
        </pc:sldMkLst>
        <pc:spChg chg="mod">
          <ac:chgData name="Palm, Matthew David" userId="a277efff-4f55-468d-b91a-0cdffdb150f4" providerId="ADAL" clId="{2A0072CF-5384-4DF9-8910-FE2EDAC0288F}" dt="2024-11-13T14:58:06.595" v="3043" actId="20577"/>
          <ac:spMkLst>
            <pc:docMk/>
            <pc:sldMk cId="3132031958" sldId="313"/>
            <ac:spMk id="3" creationId="{87B29B55-FA69-7F73-6544-2822D4B8AA52}"/>
          </ac:spMkLst>
        </pc:spChg>
        <pc:spChg chg="del">
          <ac:chgData name="Palm, Matthew David" userId="a277efff-4f55-468d-b91a-0cdffdb150f4" providerId="ADAL" clId="{2A0072CF-5384-4DF9-8910-FE2EDAC0288F}" dt="2024-11-13T14:58:20.056" v="3053"/>
          <ac:spMkLst>
            <pc:docMk/>
            <pc:sldMk cId="3132031958" sldId="313"/>
            <ac:spMk id="4" creationId="{AB6200A0-214E-F198-53E8-431BB3E2AD64}"/>
          </ac:spMkLst>
        </pc:spChg>
        <pc:spChg chg="mod">
          <ac:chgData name="Palm, Matthew David" userId="a277efff-4f55-468d-b91a-0cdffdb150f4" providerId="ADAL" clId="{2A0072CF-5384-4DF9-8910-FE2EDAC0288F}" dt="2024-11-13T14:58:10.725" v="3044"/>
          <ac:spMkLst>
            <pc:docMk/>
            <pc:sldMk cId="3132031958" sldId="313"/>
            <ac:spMk id="5" creationId="{ED225AF8-ADFE-60F2-8C00-8E408AC8813B}"/>
          </ac:spMkLst>
        </pc:spChg>
        <pc:spChg chg="mod">
          <ac:chgData name="Palm, Matthew David" userId="a277efff-4f55-468d-b91a-0cdffdb150f4" providerId="ADAL" clId="{2A0072CF-5384-4DF9-8910-FE2EDAC0288F}" dt="2024-11-13T14:58:14.745" v="3052" actId="20577"/>
          <ac:spMkLst>
            <pc:docMk/>
            <pc:sldMk cId="3132031958" sldId="313"/>
            <ac:spMk id="6" creationId="{20C4B080-ED0C-BB38-2249-F81687758F5F}"/>
          </ac:spMkLst>
        </pc:spChg>
        <pc:picChg chg="add mod">
          <ac:chgData name="Palm, Matthew David" userId="a277efff-4f55-468d-b91a-0cdffdb150f4" providerId="ADAL" clId="{2A0072CF-5384-4DF9-8910-FE2EDAC0288F}" dt="2024-11-13T14:58:20.056" v="3053"/>
          <ac:picMkLst>
            <pc:docMk/>
            <pc:sldMk cId="3132031958" sldId="313"/>
            <ac:picMk id="7" creationId="{5C23C0A6-7F0E-A90D-4469-795BB2E591AE}"/>
          </ac:picMkLst>
        </pc:picChg>
      </pc:sldChg>
      <pc:sldChg chg="delSp modSp new mod">
        <pc:chgData name="Palm, Matthew David" userId="a277efff-4f55-468d-b91a-0cdffdb150f4" providerId="ADAL" clId="{2A0072CF-5384-4DF9-8910-FE2EDAC0288F}" dt="2024-11-13T15:06:34.003" v="3388" actId="478"/>
        <pc:sldMkLst>
          <pc:docMk/>
          <pc:sldMk cId="2124239678" sldId="314"/>
        </pc:sldMkLst>
        <pc:spChg chg="mod">
          <ac:chgData name="Palm, Matthew David" userId="a277efff-4f55-468d-b91a-0cdffdb150f4" providerId="ADAL" clId="{2A0072CF-5384-4DF9-8910-FE2EDAC0288F}" dt="2024-11-13T15:06:26.772" v="3384" actId="20577"/>
          <ac:spMkLst>
            <pc:docMk/>
            <pc:sldMk cId="2124239678" sldId="314"/>
            <ac:spMk id="3" creationId="{9DD5254F-C510-AE43-8336-5213D05162D7}"/>
          </ac:spMkLst>
        </pc:spChg>
        <pc:spChg chg="del mod">
          <ac:chgData name="Palm, Matthew David" userId="a277efff-4f55-468d-b91a-0cdffdb150f4" providerId="ADAL" clId="{2A0072CF-5384-4DF9-8910-FE2EDAC0288F}" dt="2024-11-13T15:06:34.003" v="3388" actId="478"/>
          <ac:spMkLst>
            <pc:docMk/>
            <pc:sldMk cId="2124239678" sldId="314"/>
            <ac:spMk id="4" creationId="{F0BD0F08-D915-3C58-2D96-EF28CD421FD7}"/>
          </ac:spMkLst>
        </pc:spChg>
      </pc:sldChg>
      <pc:sldChg chg="del">
        <pc:chgData name="Palm, Matthew David" userId="a277efff-4f55-468d-b91a-0cdffdb150f4" providerId="ADAL" clId="{2A0072CF-5384-4DF9-8910-FE2EDAC0288F}" dt="2024-11-12T17:09:57.553" v="60" actId="47"/>
        <pc:sldMkLst>
          <pc:docMk/>
          <pc:sldMk cId="2752344169" sldId="314"/>
        </pc:sldMkLst>
      </pc:sldChg>
      <pc:sldChg chg="del">
        <pc:chgData name="Palm, Matthew David" userId="a277efff-4f55-468d-b91a-0cdffdb150f4" providerId="ADAL" clId="{2A0072CF-5384-4DF9-8910-FE2EDAC0288F}" dt="2024-11-12T17:09:57.750" v="61" actId="47"/>
        <pc:sldMkLst>
          <pc:docMk/>
          <pc:sldMk cId="552309739" sldId="315"/>
        </pc:sldMkLst>
      </pc:sldChg>
      <pc:sldChg chg="modSp add mod ord">
        <pc:chgData name="Palm, Matthew David" userId="a277efff-4f55-468d-b91a-0cdffdb150f4" providerId="ADAL" clId="{2A0072CF-5384-4DF9-8910-FE2EDAC0288F}" dt="2024-11-13T15:07:03.140" v="3432" actId="20577"/>
        <pc:sldMkLst>
          <pc:docMk/>
          <pc:sldMk cId="1868848570" sldId="315"/>
        </pc:sldMkLst>
        <pc:spChg chg="mod">
          <ac:chgData name="Palm, Matthew David" userId="a277efff-4f55-468d-b91a-0cdffdb150f4" providerId="ADAL" clId="{2A0072CF-5384-4DF9-8910-FE2EDAC0288F}" dt="2024-11-13T15:07:03.140" v="3432" actId="20577"/>
          <ac:spMkLst>
            <pc:docMk/>
            <pc:sldMk cId="1868848570" sldId="315"/>
            <ac:spMk id="3" creationId="{B754FA3F-E536-DD37-972C-42C3DA3FE6E3}"/>
          </ac:spMkLst>
        </pc:spChg>
      </pc:sldChg>
      <pc:sldChg chg="del">
        <pc:chgData name="Palm, Matthew David" userId="a277efff-4f55-468d-b91a-0cdffdb150f4" providerId="ADAL" clId="{2A0072CF-5384-4DF9-8910-FE2EDAC0288F}" dt="2024-11-12T17:09:58.326" v="64" actId="47"/>
        <pc:sldMkLst>
          <pc:docMk/>
          <pc:sldMk cId="1108304570" sldId="316"/>
        </pc:sldMkLst>
      </pc:sldChg>
      <pc:sldChg chg="modSp new mod modAnim">
        <pc:chgData name="Palm, Matthew David" userId="a277efff-4f55-468d-b91a-0cdffdb150f4" providerId="ADAL" clId="{2A0072CF-5384-4DF9-8910-FE2EDAC0288F}" dt="2024-11-13T15:30:31.477" v="5063"/>
        <pc:sldMkLst>
          <pc:docMk/>
          <pc:sldMk cId="2949093724" sldId="316"/>
        </pc:sldMkLst>
        <pc:spChg chg="mod">
          <ac:chgData name="Palm, Matthew David" userId="a277efff-4f55-468d-b91a-0cdffdb150f4" providerId="ADAL" clId="{2A0072CF-5384-4DF9-8910-FE2EDAC0288F}" dt="2024-11-13T15:08:46.963" v="3495" actId="20577"/>
          <ac:spMkLst>
            <pc:docMk/>
            <pc:sldMk cId="2949093724" sldId="316"/>
            <ac:spMk id="3" creationId="{29BC6960-7FAD-CCDC-1147-A385883C8ECE}"/>
          </ac:spMkLst>
        </pc:spChg>
        <pc:spChg chg="mod">
          <ac:chgData name="Palm, Matthew David" userId="a277efff-4f55-468d-b91a-0cdffdb150f4" providerId="ADAL" clId="{2A0072CF-5384-4DF9-8910-FE2EDAC0288F}" dt="2024-11-13T15:26:42.762" v="4864" actId="20577"/>
          <ac:spMkLst>
            <pc:docMk/>
            <pc:sldMk cId="2949093724" sldId="316"/>
            <ac:spMk id="4" creationId="{8D4F8E07-9477-C4EC-7E23-C345BAF97DF8}"/>
          </ac:spMkLst>
        </pc:spChg>
        <pc:spChg chg="mod">
          <ac:chgData name="Palm, Matthew David" userId="a277efff-4f55-468d-b91a-0cdffdb150f4" providerId="ADAL" clId="{2A0072CF-5384-4DF9-8910-FE2EDAC0288F}" dt="2024-11-13T15:26:23.215" v="4819" actId="20577"/>
          <ac:spMkLst>
            <pc:docMk/>
            <pc:sldMk cId="2949093724" sldId="316"/>
            <ac:spMk id="5" creationId="{0E342DDB-00A4-6E48-FDFD-45CD88A44CCD}"/>
          </ac:spMkLst>
        </pc:spChg>
        <pc:spChg chg="mod">
          <ac:chgData name="Palm, Matthew David" userId="a277efff-4f55-468d-b91a-0cdffdb150f4" providerId="ADAL" clId="{2A0072CF-5384-4DF9-8910-FE2EDAC0288F}" dt="2024-11-13T15:08:22.195" v="3480" actId="20577"/>
          <ac:spMkLst>
            <pc:docMk/>
            <pc:sldMk cId="2949093724" sldId="316"/>
            <ac:spMk id="6" creationId="{70C3A0C3-02FB-A73E-1316-4AFCE7FE98D7}"/>
          </ac:spMkLst>
        </pc:spChg>
      </pc:sldChg>
      <pc:sldChg chg="del">
        <pc:chgData name="Palm, Matthew David" userId="a277efff-4f55-468d-b91a-0cdffdb150f4" providerId="ADAL" clId="{2A0072CF-5384-4DF9-8910-FE2EDAC0288F}" dt="2024-11-12T17:09:58.686" v="65" actId="47"/>
        <pc:sldMkLst>
          <pc:docMk/>
          <pc:sldMk cId="1028528736" sldId="317"/>
        </pc:sldMkLst>
      </pc:sldChg>
      <pc:sldChg chg="modSp add mod modAnim">
        <pc:chgData name="Palm, Matthew David" userId="a277efff-4f55-468d-b91a-0cdffdb150f4" providerId="ADAL" clId="{2A0072CF-5384-4DF9-8910-FE2EDAC0288F}" dt="2024-11-13T15:30:52.511" v="5073"/>
        <pc:sldMkLst>
          <pc:docMk/>
          <pc:sldMk cId="3829614967" sldId="317"/>
        </pc:sldMkLst>
        <pc:spChg chg="mod">
          <ac:chgData name="Palm, Matthew David" userId="a277efff-4f55-468d-b91a-0cdffdb150f4" providerId="ADAL" clId="{2A0072CF-5384-4DF9-8910-FE2EDAC0288F}" dt="2024-11-13T15:09:37.389" v="3710" actId="20577"/>
          <ac:spMkLst>
            <pc:docMk/>
            <pc:sldMk cId="3829614967" sldId="317"/>
            <ac:spMk id="3" creationId="{CDD64EA8-8E8B-0DB6-4CCD-167DEF7DA1AC}"/>
          </ac:spMkLst>
        </pc:spChg>
        <pc:spChg chg="mod">
          <ac:chgData name="Palm, Matthew David" userId="a277efff-4f55-468d-b91a-0cdffdb150f4" providerId="ADAL" clId="{2A0072CF-5384-4DF9-8910-FE2EDAC0288F}" dt="2024-11-13T15:28:48.057" v="4988" actId="20577"/>
          <ac:spMkLst>
            <pc:docMk/>
            <pc:sldMk cId="3829614967" sldId="317"/>
            <ac:spMk id="4" creationId="{0F8F2FD9-F97C-E9A8-8431-04C23F61F4D7}"/>
          </ac:spMkLst>
        </pc:spChg>
        <pc:spChg chg="mod">
          <ac:chgData name="Palm, Matthew David" userId="a277efff-4f55-468d-b91a-0cdffdb150f4" providerId="ADAL" clId="{2A0072CF-5384-4DF9-8910-FE2EDAC0288F}" dt="2024-11-13T15:29:02.765" v="5054" actId="20577"/>
          <ac:spMkLst>
            <pc:docMk/>
            <pc:sldMk cId="3829614967" sldId="317"/>
            <ac:spMk id="5" creationId="{897D24BA-B8E1-6BA1-C9F0-69762AF82F97}"/>
          </ac:spMkLst>
        </pc:spChg>
      </pc:sldChg>
      <pc:sldChg chg="addSp delSp modSp new mod">
        <pc:chgData name="Palm, Matthew David" userId="a277efff-4f55-468d-b91a-0cdffdb150f4" providerId="ADAL" clId="{2A0072CF-5384-4DF9-8910-FE2EDAC0288F}" dt="2024-11-13T15:32:02.586" v="5137" actId="1076"/>
        <pc:sldMkLst>
          <pc:docMk/>
          <pc:sldMk cId="1420595885" sldId="318"/>
        </pc:sldMkLst>
        <pc:spChg chg="mod">
          <ac:chgData name="Palm, Matthew David" userId="a277efff-4f55-468d-b91a-0cdffdb150f4" providerId="ADAL" clId="{2A0072CF-5384-4DF9-8910-FE2EDAC0288F}" dt="2024-11-13T15:12:26.388" v="4350" actId="20577"/>
          <ac:spMkLst>
            <pc:docMk/>
            <pc:sldMk cId="1420595885" sldId="318"/>
            <ac:spMk id="3" creationId="{80721C56-4D81-28BE-4FAC-D05BDAF66255}"/>
          </ac:spMkLst>
        </pc:spChg>
        <pc:spChg chg="del">
          <ac:chgData name="Palm, Matthew David" userId="a277efff-4f55-468d-b91a-0cdffdb150f4" providerId="ADAL" clId="{2A0072CF-5384-4DF9-8910-FE2EDAC0288F}" dt="2024-11-13T15:12:15.672" v="4338" actId="478"/>
          <ac:spMkLst>
            <pc:docMk/>
            <pc:sldMk cId="1420595885" sldId="318"/>
            <ac:spMk id="4" creationId="{D0DDCD50-79FB-67B6-2EB7-74E9323D9596}"/>
          </ac:spMkLst>
        </pc:spChg>
        <pc:spChg chg="mod">
          <ac:chgData name="Palm, Matthew David" userId="a277efff-4f55-468d-b91a-0cdffdb150f4" providerId="ADAL" clId="{2A0072CF-5384-4DF9-8910-FE2EDAC0288F}" dt="2024-11-13T15:31:53.264" v="5134" actId="20577"/>
          <ac:spMkLst>
            <pc:docMk/>
            <pc:sldMk cId="1420595885" sldId="318"/>
            <ac:spMk id="5" creationId="{A53032A9-66E9-7D9C-F215-AE631FD07A6A}"/>
          </ac:spMkLst>
        </pc:spChg>
        <pc:spChg chg="mod">
          <ac:chgData name="Palm, Matthew David" userId="a277efff-4f55-468d-b91a-0cdffdb150f4" providerId="ADAL" clId="{2A0072CF-5384-4DF9-8910-FE2EDAC0288F}" dt="2024-11-13T15:12:23.201" v="4341"/>
          <ac:spMkLst>
            <pc:docMk/>
            <pc:sldMk cId="1420595885" sldId="318"/>
            <ac:spMk id="6" creationId="{F82AA1E3-9B73-938B-8964-9DD01825740C}"/>
          </ac:spMkLst>
        </pc:spChg>
        <pc:picChg chg="add mod">
          <ac:chgData name="Palm, Matthew David" userId="a277efff-4f55-468d-b91a-0cdffdb150f4" providerId="ADAL" clId="{2A0072CF-5384-4DF9-8910-FE2EDAC0288F}" dt="2024-11-13T15:32:02.586" v="5137" actId="1076"/>
          <ac:picMkLst>
            <pc:docMk/>
            <pc:sldMk cId="1420595885" sldId="318"/>
            <ac:picMk id="7" creationId="{2D3E0109-55DA-547D-2E7F-A9BA5C737FFE}"/>
          </ac:picMkLst>
        </pc:picChg>
        <pc:picChg chg="add mod">
          <ac:chgData name="Palm, Matthew David" userId="a277efff-4f55-468d-b91a-0cdffdb150f4" providerId="ADAL" clId="{2A0072CF-5384-4DF9-8910-FE2EDAC0288F}" dt="2024-11-13T15:31:57.458" v="5135" actId="1076"/>
          <ac:picMkLst>
            <pc:docMk/>
            <pc:sldMk cId="1420595885" sldId="318"/>
            <ac:picMk id="8" creationId="{CBD7AB09-1A60-8B4B-E194-53BC2F74E86B}"/>
          </ac:picMkLst>
        </pc:picChg>
      </pc:sldChg>
      <pc:sldChg chg="del">
        <pc:chgData name="Palm, Matthew David" userId="a277efff-4f55-468d-b91a-0cdffdb150f4" providerId="ADAL" clId="{2A0072CF-5384-4DF9-8910-FE2EDAC0288F}" dt="2024-11-12T17:09:59.022" v="66" actId="47"/>
        <pc:sldMkLst>
          <pc:docMk/>
          <pc:sldMk cId="2546030248" sldId="318"/>
        </pc:sldMkLst>
      </pc:sldChg>
      <pc:sldChg chg="del">
        <pc:chgData name="Palm, Matthew David" userId="a277efff-4f55-468d-b91a-0cdffdb150f4" providerId="ADAL" clId="{2A0072CF-5384-4DF9-8910-FE2EDAC0288F}" dt="2024-11-12T17:09:59.262" v="67" actId="47"/>
        <pc:sldMkLst>
          <pc:docMk/>
          <pc:sldMk cId="1689649234" sldId="319"/>
        </pc:sldMkLst>
      </pc:sldChg>
      <pc:sldChg chg="addSp delSp modSp new mod modAnim">
        <pc:chgData name="Palm, Matthew David" userId="a277efff-4f55-468d-b91a-0cdffdb150f4" providerId="ADAL" clId="{2A0072CF-5384-4DF9-8910-FE2EDAC0288F}" dt="2024-11-13T15:31:04.600" v="5075"/>
        <pc:sldMkLst>
          <pc:docMk/>
          <pc:sldMk cId="3839948357" sldId="319"/>
        </pc:sldMkLst>
        <pc:spChg chg="mod">
          <ac:chgData name="Palm, Matthew David" userId="a277efff-4f55-468d-b91a-0cdffdb150f4" providerId="ADAL" clId="{2A0072CF-5384-4DF9-8910-FE2EDAC0288F}" dt="2024-11-13T15:13:14.541" v="4374" actId="20577"/>
          <ac:spMkLst>
            <pc:docMk/>
            <pc:sldMk cId="3839948357" sldId="319"/>
            <ac:spMk id="3" creationId="{82EB1E44-7093-0F0C-A8B4-67F4A9BCF3F5}"/>
          </ac:spMkLst>
        </pc:spChg>
        <pc:spChg chg="del">
          <ac:chgData name="Palm, Matthew David" userId="a277efff-4f55-468d-b91a-0cdffdb150f4" providerId="ADAL" clId="{2A0072CF-5384-4DF9-8910-FE2EDAC0288F}" dt="2024-11-13T15:18:00.909" v="4376" actId="22"/>
          <ac:spMkLst>
            <pc:docMk/>
            <pc:sldMk cId="3839948357" sldId="319"/>
            <ac:spMk id="4" creationId="{DD270884-51EF-9D0A-E1BE-7CDC8C503DC6}"/>
          </ac:spMkLst>
        </pc:spChg>
        <pc:spChg chg="add del mod">
          <ac:chgData name="Palm, Matthew David" userId="a277efff-4f55-468d-b91a-0cdffdb150f4" providerId="ADAL" clId="{2A0072CF-5384-4DF9-8910-FE2EDAC0288F}" dt="2024-11-13T15:18:24.961" v="4384" actId="26606"/>
          <ac:spMkLst>
            <pc:docMk/>
            <pc:sldMk cId="3839948357" sldId="319"/>
            <ac:spMk id="5" creationId="{4BE9B5B9-5DEA-E1C6-0D77-E9FA4534A1FA}"/>
          </ac:spMkLst>
        </pc:spChg>
        <pc:spChg chg="mod">
          <ac:chgData name="Palm, Matthew David" userId="a277efff-4f55-468d-b91a-0cdffdb150f4" providerId="ADAL" clId="{2A0072CF-5384-4DF9-8910-FE2EDAC0288F}" dt="2024-11-13T15:13:18.769" v="4375"/>
          <ac:spMkLst>
            <pc:docMk/>
            <pc:sldMk cId="3839948357" sldId="319"/>
            <ac:spMk id="6" creationId="{4154C20B-2D8B-C2DF-9654-B03920AC6AA5}"/>
          </ac:spMkLst>
        </pc:spChg>
        <pc:graphicFrameChg chg="add del">
          <ac:chgData name="Palm, Matthew David" userId="a277efff-4f55-468d-b91a-0cdffdb150f4" providerId="ADAL" clId="{2A0072CF-5384-4DF9-8910-FE2EDAC0288F}" dt="2024-11-13T15:18:07.056" v="4378" actId="26606"/>
          <ac:graphicFrameMkLst>
            <pc:docMk/>
            <pc:sldMk cId="3839948357" sldId="319"/>
            <ac:graphicFrameMk id="10" creationId="{F4B0FE87-8326-396D-2596-0C0930792040}"/>
          </ac:graphicFrameMkLst>
        </pc:graphicFrameChg>
        <pc:graphicFrameChg chg="add del">
          <ac:chgData name="Palm, Matthew David" userId="a277efff-4f55-468d-b91a-0cdffdb150f4" providerId="ADAL" clId="{2A0072CF-5384-4DF9-8910-FE2EDAC0288F}" dt="2024-11-13T15:18:24.953" v="4383" actId="26606"/>
          <ac:graphicFrameMkLst>
            <pc:docMk/>
            <pc:sldMk cId="3839948357" sldId="319"/>
            <ac:graphicFrameMk id="11" creationId="{F4B0FE87-8326-396D-2596-0C0930792040}"/>
          </ac:graphicFrameMkLst>
        </pc:graphicFrameChg>
        <pc:graphicFrameChg chg="add mod">
          <ac:chgData name="Palm, Matthew David" userId="a277efff-4f55-468d-b91a-0cdffdb150f4" providerId="ADAL" clId="{2A0072CF-5384-4DF9-8910-FE2EDAC0288F}" dt="2024-11-13T15:18:42.125" v="4386" actId="20577"/>
          <ac:graphicFrameMkLst>
            <pc:docMk/>
            <pc:sldMk cId="3839948357" sldId="319"/>
            <ac:graphicFrameMk id="13" creationId="{F8186F5B-88C8-84D0-AB92-6D377B0CC40B}"/>
          </ac:graphicFrameMkLst>
        </pc:graphicFrameChg>
        <pc:picChg chg="add mod ord modCrop">
          <ac:chgData name="Palm, Matthew David" userId="a277efff-4f55-468d-b91a-0cdffdb150f4" providerId="ADAL" clId="{2A0072CF-5384-4DF9-8910-FE2EDAC0288F}" dt="2024-11-13T15:19:17.617" v="4396" actId="732"/>
          <ac:picMkLst>
            <pc:docMk/>
            <pc:sldMk cId="3839948357" sldId="319"/>
            <ac:picMk id="8" creationId="{0530732D-B19B-1F5D-C59C-79952FC8C519}"/>
          </ac:picMkLst>
        </pc:picChg>
      </pc:sldChg>
      <pc:sldChg chg="del">
        <pc:chgData name="Palm, Matthew David" userId="a277efff-4f55-468d-b91a-0cdffdb150f4" providerId="ADAL" clId="{2A0072CF-5384-4DF9-8910-FE2EDAC0288F}" dt="2024-11-12T17:09:59.906" v="69" actId="47"/>
        <pc:sldMkLst>
          <pc:docMk/>
          <pc:sldMk cId="2528731612" sldId="320"/>
        </pc:sldMkLst>
      </pc:sldChg>
      <pc:sldChg chg="modSp new mod">
        <pc:chgData name="Palm, Matthew David" userId="a277efff-4f55-468d-b91a-0cdffdb150f4" providerId="ADAL" clId="{2A0072CF-5384-4DF9-8910-FE2EDAC0288F}" dt="2024-11-13T15:34:07.018" v="5502" actId="20577"/>
        <pc:sldMkLst>
          <pc:docMk/>
          <pc:sldMk cId="3942291266" sldId="320"/>
        </pc:sldMkLst>
        <pc:spChg chg="mod">
          <ac:chgData name="Palm, Matthew David" userId="a277efff-4f55-468d-b91a-0cdffdb150f4" providerId="ADAL" clId="{2A0072CF-5384-4DF9-8910-FE2EDAC0288F}" dt="2024-11-13T15:34:07.018" v="5502" actId="20577"/>
          <ac:spMkLst>
            <pc:docMk/>
            <pc:sldMk cId="3942291266" sldId="320"/>
            <ac:spMk id="3" creationId="{D4D12E7C-4BAB-76AD-1A9E-B854317BCFC0}"/>
          </ac:spMkLst>
        </pc:spChg>
        <pc:spChg chg="mod">
          <ac:chgData name="Palm, Matthew David" userId="a277efff-4f55-468d-b91a-0cdffdb150f4" providerId="ADAL" clId="{2A0072CF-5384-4DF9-8910-FE2EDAC0288F}" dt="2024-11-13T15:32:30.679" v="5145" actId="5793"/>
          <ac:spMkLst>
            <pc:docMk/>
            <pc:sldMk cId="3942291266" sldId="320"/>
            <ac:spMk id="4" creationId="{C5B4F8BC-6ADB-1B4A-704F-39A1F9825A19}"/>
          </ac:spMkLst>
        </pc:spChg>
        <pc:spChg chg="mod">
          <ac:chgData name="Palm, Matthew David" userId="a277efff-4f55-468d-b91a-0cdffdb150f4" providerId="ADAL" clId="{2A0072CF-5384-4DF9-8910-FE2EDAC0288F}" dt="2024-11-13T15:33:55.202" v="5487" actId="20577"/>
          <ac:spMkLst>
            <pc:docMk/>
            <pc:sldMk cId="3942291266" sldId="320"/>
            <ac:spMk id="5" creationId="{08E9BD4D-678C-B8B7-F747-12CFBA306ACB}"/>
          </ac:spMkLst>
        </pc:spChg>
      </pc:sldChg>
      <pc:sldChg chg="delSp modSp new mod">
        <pc:chgData name="Palm, Matthew David" userId="a277efff-4f55-468d-b91a-0cdffdb150f4" providerId="ADAL" clId="{2A0072CF-5384-4DF9-8910-FE2EDAC0288F}" dt="2024-11-13T15:51:46.341" v="5692" actId="478"/>
        <pc:sldMkLst>
          <pc:docMk/>
          <pc:sldMk cId="3126781350" sldId="321"/>
        </pc:sldMkLst>
        <pc:spChg chg="mod">
          <ac:chgData name="Palm, Matthew David" userId="a277efff-4f55-468d-b91a-0cdffdb150f4" providerId="ADAL" clId="{2A0072CF-5384-4DF9-8910-FE2EDAC0288F}" dt="2024-11-13T15:34:30.009" v="5563" actId="1076"/>
          <ac:spMkLst>
            <pc:docMk/>
            <pc:sldMk cId="3126781350" sldId="321"/>
            <ac:spMk id="3" creationId="{ACCDF8F3-B214-97E7-07C6-750DCF0AD231}"/>
          </ac:spMkLst>
        </pc:spChg>
        <pc:spChg chg="del">
          <ac:chgData name="Palm, Matthew David" userId="a277efff-4f55-468d-b91a-0cdffdb150f4" providerId="ADAL" clId="{2A0072CF-5384-4DF9-8910-FE2EDAC0288F}" dt="2024-11-13T15:51:46.341" v="5692" actId="478"/>
          <ac:spMkLst>
            <pc:docMk/>
            <pc:sldMk cId="3126781350" sldId="321"/>
            <ac:spMk id="4" creationId="{89BD00BE-6B26-CCFB-43A7-E15737A88A6C}"/>
          </ac:spMkLst>
        </pc:spChg>
        <pc:spChg chg="mod">
          <ac:chgData name="Palm, Matthew David" userId="a277efff-4f55-468d-b91a-0cdffdb150f4" providerId="ADAL" clId="{2A0072CF-5384-4DF9-8910-FE2EDAC0288F}" dt="2024-11-13T15:34:34.452" v="5564"/>
          <ac:spMkLst>
            <pc:docMk/>
            <pc:sldMk cId="3126781350" sldId="321"/>
            <ac:spMk id="5" creationId="{F59252A0-9AA1-4276-9FDA-FF3ED60A0BCA}"/>
          </ac:spMkLst>
        </pc:spChg>
      </pc:sldChg>
      <pc:sldChg chg="del">
        <pc:chgData name="Palm, Matthew David" userId="a277efff-4f55-468d-b91a-0cdffdb150f4" providerId="ADAL" clId="{2A0072CF-5384-4DF9-8910-FE2EDAC0288F}" dt="2024-11-12T17:09:59.471" v="68" actId="47"/>
        <pc:sldMkLst>
          <pc:docMk/>
          <pc:sldMk cId="4114018503" sldId="321"/>
        </pc:sldMkLst>
      </pc:sldChg>
      <pc:sldChg chg="new del">
        <pc:chgData name="Palm, Matthew David" userId="a277efff-4f55-468d-b91a-0cdffdb150f4" providerId="ADAL" clId="{2A0072CF-5384-4DF9-8910-FE2EDAC0288F}" dt="2024-11-13T15:34:47.811" v="5566" actId="47"/>
        <pc:sldMkLst>
          <pc:docMk/>
          <pc:sldMk cId="933563074" sldId="322"/>
        </pc:sldMkLst>
      </pc:sldChg>
      <pc:sldChg chg="addSp modSp new">
        <pc:chgData name="Palm, Matthew David" userId="a277efff-4f55-468d-b91a-0cdffdb150f4" providerId="ADAL" clId="{2A0072CF-5384-4DF9-8910-FE2EDAC0288F}" dt="2024-11-13T15:40:45.290" v="5623" actId="1076"/>
        <pc:sldMkLst>
          <pc:docMk/>
          <pc:sldMk cId="1238803644" sldId="322"/>
        </pc:sldMkLst>
        <pc:spChg chg="add">
          <ac:chgData name="Palm, Matthew David" userId="a277efff-4f55-468d-b91a-0cdffdb150f4" providerId="ADAL" clId="{2A0072CF-5384-4DF9-8910-FE2EDAC0288F}" dt="2024-11-13T15:37:34.590" v="5599"/>
          <ac:spMkLst>
            <pc:docMk/>
            <pc:sldMk cId="1238803644" sldId="322"/>
            <ac:spMk id="6" creationId="{42B6768C-181B-7810-EA45-3EF880046360}"/>
          </ac:spMkLst>
        </pc:spChg>
        <pc:picChg chg="add mod">
          <ac:chgData name="Palm, Matthew David" userId="a277efff-4f55-468d-b91a-0cdffdb150f4" providerId="ADAL" clId="{2A0072CF-5384-4DF9-8910-FE2EDAC0288F}" dt="2024-11-13T15:40:35.764" v="5619" actId="1076"/>
          <ac:picMkLst>
            <pc:docMk/>
            <pc:sldMk cId="1238803644" sldId="322"/>
            <ac:picMk id="2050" creationId="{D5CA81D0-2179-C09C-B7DC-E5DF75C51A45}"/>
          </ac:picMkLst>
        </pc:picChg>
        <pc:picChg chg="add mod">
          <ac:chgData name="Palm, Matthew David" userId="a277efff-4f55-468d-b91a-0cdffdb150f4" providerId="ADAL" clId="{2A0072CF-5384-4DF9-8910-FE2EDAC0288F}" dt="2024-11-13T15:38:46.823" v="5606" actId="167"/>
          <ac:picMkLst>
            <pc:docMk/>
            <pc:sldMk cId="1238803644" sldId="322"/>
            <ac:picMk id="2052" creationId="{D5DFC387-1E8F-F2FC-11F0-49E0FA82B28F}"/>
          </ac:picMkLst>
        </pc:picChg>
        <pc:picChg chg="add mod">
          <ac:chgData name="Palm, Matthew David" userId="a277efff-4f55-468d-b91a-0cdffdb150f4" providerId="ADAL" clId="{2A0072CF-5384-4DF9-8910-FE2EDAC0288F}" dt="2024-11-13T15:37:15.377" v="5593" actId="14100"/>
          <ac:picMkLst>
            <pc:docMk/>
            <pc:sldMk cId="1238803644" sldId="322"/>
            <ac:picMk id="2054" creationId="{41BEA74E-9611-7FC8-62D3-11154C53321B}"/>
          </ac:picMkLst>
        </pc:picChg>
        <pc:picChg chg="add mod">
          <ac:chgData name="Palm, Matthew David" userId="a277efff-4f55-468d-b91a-0cdffdb150f4" providerId="ADAL" clId="{2A0072CF-5384-4DF9-8910-FE2EDAC0288F}" dt="2024-11-13T15:37:20.084" v="5596" actId="1076"/>
          <ac:picMkLst>
            <pc:docMk/>
            <pc:sldMk cId="1238803644" sldId="322"/>
            <ac:picMk id="2056" creationId="{6C9E5B33-B65B-5C27-7F61-11B03F2BA0A2}"/>
          </ac:picMkLst>
        </pc:picChg>
        <pc:picChg chg="add mod">
          <ac:chgData name="Palm, Matthew David" userId="a277efff-4f55-468d-b91a-0cdffdb150f4" providerId="ADAL" clId="{2A0072CF-5384-4DF9-8910-FE2EDAC0288F}" dt="2024-11-13T15:37:23.345" v="5598" actId="14100"/>
          <ac:picMkLst>
            <pc:docMk/>
            <pc:sldMk cId="1238803644" sldId="322"/>
            <ac:picMk id="2058" creationId="{DCC063AD-18B1-FED2-3D02-9C3E1FD5188E}"/>
          </ac:picMkLst>
        </pc:picChg>
        <pc:picChg chg="add mod">
          <ac:chgData name="Palm, Matthew David" userId="a277efff-4f55-468d-b91a-0cdffdb150f4" providerId="ADAL" clId="{2A0072CF-5384-4DF9-8910-FE2EDAC0288F}" dt="2024-11-13T15:38:51.872" v="5607" actId="167"/>
          <ac:picMkLst>
            <pc:docMk/>
            <pc:sldMk cId="1238803644" sldId="322"/>
            <ac:picMk id="2062" creationId="{1E52B53B-A782-40AF-CA2D-0143DB6C699A}"/>
          </ac:picMkLst>
        </pc:picChg>
        <pc:picChg chg="add mod">
          <ac:chgData name="Palm, Matthew David" userId="a277efff-4f55-468d-b91a-0cdffdb150f4" providerId="ADAL" clId="{2A0072CF-5384-4DF9-8910-FE2EDAC0288F}" dt="2024-11-13T15:38:41.454" v="5605" actId="167"/>
          <ac:picMkLst>
            <pc:docMk/>
            <pc:sldMk cId="1238803644" sldId="322"/>
            <ac:picMk id="2064" creationId="{2B4CEC95-30DC-7D8B-1C0F-537F45D775E3}"/>
          </ac:picMkLst>
        </pc:picChg>
        <pc:picChg chg="add mod">
          <ac:chgData name="Palm, Matthew David" userId="a277efff-4f55-468d-b91a-0cdffdb150f4" providerId="ADAL" clId="{2A0072CF-5384-4DF9-8910-FE2EDAC0288F}" dt="2024-11-13T15:40:45.290" v="5623" actId="1076"/>
          <ac:picMkLst>
            <pc:docMk/>
            <pc:sldMk cId="1238803644" sldId="322"/>
            <ac:picMk id="2066" creationId="{3C6A5C66-E1CE-97F4-08DC-3F0B684AC8DF}"/>
          </ac:picMkLst>
        </pc:picChg>
      </pc:sldChg>
      <pc:sldChg chg="modSp add mod ord">
        <pc:chgData name="Palm, Matthew David" userId="a277efff-4f55-468d-b91a-0cdffdb150f4" providerId="ADAL" clId="{2A0072CF-5384-4DF9-8910-FE2EDAC0288F}" dt="2024-11-13T15:52:27.902" v="5834" actId="1076"/>
        <pc:sldMkLst>
          <pc:docMk/>
          <pc:sldMk cId="49553732" sldId="323"/>
        </pc:sldMkLst>
        <pc:spChg chg="mod">
          <ac:chgData name="Palm, Matthew David" userId="a277efff-4f55-468d-b91a-0cdffdb150f4" providerId="ADAL" clId="{2A0072CF-5384-4DF9-8910-FE2EDAC0288F}" dt="2024-11-13T15:52:27.902" v="5834" actId="1076"/>
          <ac:spMkLst>
            <pc:docMk/>
            <pc:sldMk cId="49553732" sldId="323"/>
            <ac:spMk id="3" creationId="{74D6EF91-F35C-F3D3-8F1C-6B3546BD09D6}"/>
          </ac:spMkLst>
        </pc:spChg>
        <pc:spChg chg="mod">
          <ac:chgData name="Palm, Matthew David" userId="a277efff-4f55-468d-b91a-0cdffdb150f4" providerId="ADAL" clId="{2A0072CF-5384-4DF9-8910-FE2EDAC0288F}" dt="2024-11-13T15:52:14.390" v="5811" actId="20577"/>
          <ac:spMkLst>
            <pc:docMk/>
            <pc:sldMk cId="49553732" sldId="323"/>
            <ac:spMk id="5" creationId="{8E2379EF-1321-92F0-508E-42F4D1CE0E84}"/>
          </ac:spMkLst>
        </pc:spChg>
      </pc:sldChg>
      <pc:sldChg chg="addSp delSp modSp new mod ord modAnim">
        <pc:chgData name="Palm, Matthew David" userId="a277efff-4f55-468d-b91a-0cdffdb150f4" providerId="ADAL" clId="{2A0072CF-5384-4DF9-8910-FE2EDAC0288F}" dt="2024-11-13T15:59:51.368" v="6099" actId="1076"/>
        <pc:sldMkLst>
          <pc:docMk/>
          <pc:sldMk cId="661449957" sldId="324"/>
        </pc:sldMkLst>
        <pc:spChg chg="mod">
          <ac:chgData name="Palm, Matthew David" userId="a277efff-4f55-468d-b91a-0cdffdb150f4" providerId="ADAL" clId="{2A0072CF-5384-4DF9-8910-FE2EDAC0288F}" dt="2024-11-13T15:55:45.934" v="6063" actId="20577"/>
          <ac:spMkLst>
            <pc:docMk/>
            <pc:sldMk cId="661449957" sldId="324"/>
            <ac:spMk id="3" creationId="{ED2D4AD6-D270-D05F-21B4-E5214A158426}"/>
          </ac:spMkLst>
        </pc:spChg>
        <pc:spChg chg="del">
          <ac:chgData name="Palm, Matthew David" userId="a277efff-4f55-468d-b91a-0cdffdb150f4" providerId="ADAL" clId="{2A0072CF-5384-4DF9-8910-FE2EDAC0288F}" dt="2024-11-13T15:57:41.608" v="6086" actId="478"/>
          <ac:spMkLst>
            <pc:docMk/>
            <pc:sldMk cId="661449957" sldId="324"/>
            <ac:spMk id="4" creationId="{A8849ED1-FDBD-AC17-74CA-7DD07891A73D}"/>
          </ac:spMkLst>
        </pc:spChg>
        <pc:spChg chg="mod">
          <ac:chgData name="Palm, Matthew David" userId="a277efff-4f55-468d-b91a-0cdffdb150f4" providerId="ADAL" clId="{2A0072CF-5384-4DF9-8910-FE2EDAC0288F}" dt="2024-11-13T15:59:49.769" v="6098" actId="1076"/>
          <ac:spMkLst>
            <pc:docMk/>
            <pc:sldMk cId="661449957" sldId="324"/>
            <ac:spMk id="5" creationId="{1E1CF7F0-60F2-2A8C-06ED-28EB16D1B854}"/>
          </ac:spMkLst>
        </pc:spChg>
        <pc:spChg chg="mod">
          <ac:chgData name="Palm, Matthew David" userId="a277efff-4f55-468d-b91a-0cdffdb150f4" providerId="ADAL" clId="{2A0072CF-5384-4DF9-8910-FE2EDAC0288F}" dt="2024-11-13T15:54:36.143" v="5902" actId="20577"/>
          <ac:spMkLst>
            <pc:docMk/>
            <pc:sldMk cId="661449957" sldId="324"/>
            <ac:spMk id="6" creationId="{8CBAEE86-A7BB-2976-62E3-E0233F10C803}"/>
          </ac:spMkLst>
        </pc:spChg>
        <pc:picChg chg="add mod">
          <ac:chgData name="Palm, Matthew David" userId="a277efff-4f55-468d-b91a-0cdffdb150f4" providerId="ADAL" clId="{2A0072CF-5384-4DF9-8910-FE2EDAC0288F}" dt="2024-11-13T15:59:51.368" v="6099" actId="1076"/>
          <ac:picMkLst>
            <pc:docMk/>
            <pc:sldMk cId="661449957" sldId="324"/>
            <ac:picMk id="8" creationId="{C28E6CBD-A4B1-D5C0-305E-CAF721E5D000}"/>
          </ac:picMkLst>
        </pc:picChg>
      </pc:sldChg>
      <pc:sldChg chg="new del">
        <pc:chgData name="Palm, Matthew David" userId="a277efff-4f55-468d-b91a-0cdffdb150f4" providerId="ADAL" clId="{2A0072CF-5384-4DF9-8910-FE2EDAC0288F}" dt="2024-11-13T15:54:20.553" v="5882" actId="680"/>
        <pc:sldMkLst>
          <pc:docMk/>
          <pc:sldMk cId="2874625293" sldId="324"/>
        </pc:sldMkLst>
      </pc:sldChg>
      <pc:sldChg chg="addSp delSp modSp add mod setBg">
        <pc:chgData name="Palm, Matthew David" userId="a277efff-4f55-468d-b91a-0cdffdb150f4" providerId="ADAL" clId="{2A0072CF-5384-4DF9-8910-FE2EDAC0288F}" dt="2024-11-13T16:00:53.867" v="6262" actId="26606"/>
        <pc:sldMkLst>
          <pc:docMk/>
          <pc:sldMk cId="4018015386" sldId="325"/>
        </pc:sldMkLst>
        <pc:spChg chg="mod ord">
          <ac:chgData name="Palm, Matthew David" userId="a277efff-4f55-468d-b91a-0cdffdb150f4" providerId="ADAL" clId="{2A0072CF-5384-4DF9-8910-FE2EDAC0288F}" dt="2024-11-13T16:00:32.904" v="6193" actId="26606"/>
          <ac:spMkLst>
            <pc:docMk/>
            <pc:sldMk cId="4018015386" sldId="325"/>
            <ac:spMk id="2" creationId="{7C585491-E650-E3AD-5409-4E37DF6DAF64}"/>
          </ac:spMkLst>
        </pc:spChg>
        <pc:spChg chg="mod">
          <ac:chgData name="Palm, Matthew David" userId="a277efff-4f55-468d-b91a-0cdffdb150f4" providerId="ADAL" clId="{2A0072CF-5384-4DF9-8910-FE2EDAC0288F}" dt="2024-11-13T16:00:53.867" v="6262" actId="26606"/>
          <ac:spMkLst>
            <pc:docMk/>
            <pc:sldMk cId="4018015386" sldId="325"/>
            <ac:spMk id="3" creationId="{1078CF77-72B8-5C95-3B6A-C9D7B43DBE6C}"/>
          </ac:spMkLst>
        </pc:spChg>
        <pc:spChg chg="del">
          <ac:chgData name="Palm, Matthew David" userId="a277efff-4f55-468d-b91a-0cdffdb150f4" providerId="ADAL" clId="{2A0072CF-5384-4DF9-8910-FE2EDAC0288F}" dt="2024-11-13T16:00:30.508" v="6192" actId="478"/>
          <ac:spMkLst>
            <pc:docMk/>
            <pc:sldMk cId="4018015386" sldId="325"/>
            <ac:spMk id="5" creationId="{2E0CB52C-7D7B-6D98-5F9A-F92B022F557E}"/>
          </ac:spMkLst>
        </pc:spChg>
        <pc:spChg chg="add del mod">
          <ac:chgData name="Palm, Matthew David" userId="a277efff-4f55-468d-b91a-0cdffdb150f4" providerId="ADAL" clId="{2A0072CF-5384-4DF9-8910-FE2EDAC0288F}" dt="2024-11-13T16:00:36.287" v="6194" actId="478"/>
          <ac:spMkLst>
            <pc:docMk/>
            <pc:sldMk cId="4018015386" sldId="325"/>
            <ac:spMk id="7" creationId="{353BB153-FC94-F97A-39BC-33673E61F0F8}"/>
          </ac:spMkLst>
        </pc:spChg>
        <pc:spChg chg="add del">
          <ac:chgData name="Palm, Matthew David" userId="a277efff-4f55-468d-b91a-0cdffdb150f4" providerId="ADAL" clId="{2A0072CF-5384-4DF9-8910-FE2EDAC0288F}" dt="2024-11-13T16:00:53.867" v="6262" actId="26606"/>
          <ac:spMkLst>
            <pc:docMk/>
            <pc:sldMk cId="4018015386" sldId="325"/>
            <ac:spMk id="12" creationId="{A8384FB5-9ADC-4DDC-881B-597D56F5B15D}"/>
          </ac:spMkLst>
        </pc:spChg>
        <pc:spChg chg="add del">
          <ac:chgData name="Palm, Matthew David" userId="a277efff-4f55-468d-b91a-0cdffdb150f4" providerId="ADAL" clId="{2A0072CF-5384-4DF9-8910-FE2EDAC0288F}" dt="2024-11-13T16:00:53.867" v="6262" actId="26606"/>
          <ac:spMkLst>
            <pc:docMk/>
            <pc:sldMk cId="4018015386" sldId="325"/>
            <ac:spMk id="14" creationId="{91E5A9A7-95C6-4F4F-B00E-C82E07FE62EF}"/>
          </ac:spMkLst>
        </pc:spChg>
        <pc:spChg chg="add del">
          <ac:chgData name="Palm, Matthew David" userId="a277efff-4f55-468d-b91a-0cdffdb150f4" providerId="ADAL" clId="{2A0072CF-5384-4DF9-8910-FE2EDAC0288F}" dt="2024-11-13T16:00:53.867" v="6262" actId="26606"/>
          <ac:spMkLst>
            <pc:docMk/>
            <pc:sldMk cId="4018015386" sldId="325"/>
            <ac:spMk id="16" creationId="{D07DD2DE-F619-49DD-B5E7-03A290FF4ED1}"/>
          </ac:spMkLst>
        </pc:spChg>
        <pc:spChg chg="add del">
          <ac:chgData name="Palm, Matthew David" userId="a277efff-4f55-468d-b91a-0cdffdb150f4" providerId="ADAL" clId="{2A0072CF-5384-4DF9-8910-FE2EDAC0288F}" dt="2024-11-13T16:00:53.867" v="6262" actId="26606"/>
          <ac:spMkLst>
            <pc:docMk/>
            <pc:sldMk cId="4018015386" sldId="325"/>
            <ac:spMk id="18" creationId="{85149191-5F60-4A28-AAFF-039F96B0F3EC}"/>
          </ac:spMkLst>
        </pc:spChg>
        <pc:spChg chg="add del">
          <ac:chgData name="Palm, Matthew David" userId="a277efff-4f55-468d-b91a-0cdffdb150f4" providerId="ADAL" clId="{2A0072CF-5384-4DF9-8910-FE2EDAC0288F}" dt="2024-11-13T16:00:53.867" v="6262" actId="26606"/>
          <ac:spMkLst>
            <pc:docMk/>
            <pc:sldMk cId="4018015386" sldId="325"/>
            <ac:spMk id="20" creationId="{F8260ED5-17F7-4158-B241-D51DD4CF1B7E}"/>
          </ac:spMkLst>
        </pc:spChg>
        <pc:spChg chg="add">
          <ac:chgData name="Palm, Matthew David" userId="a277efff-4f55-468d-b91a-0cdffdb150f4" providerId="ADAL" clId="{2A0072CF-5384-4DF9-8910-FE2EDAC0288F}" dt="2024-11-13T16:00:53.867" v="6262" actId="26606"/>
          <ac:spMkLst>
            <pc:docMk/>
            <pc:sldMk cId="4018015386" sldId="325"/>
            <ac:spMk id="25" creationId="{A8384FB5-9ADC-4DDC-881B-597D56F5B15D}"/>
          </ac:spMkLst>
        </pc:spChg>
        <pc:spChg chg="add">
          <ac:chgData name="Palm, Matthew David" userId="a277efff-4f55-468d-b91a-0cdffdb150f4" providerId="ADAL" clId="{2A0072CF-5384-4DF9-8910-FE2EDAC0288F}" dt="2024-11-13T16:00:53.867" v="6262" actId="26606"/>
          <ac:spMkLst>
            <pc:docMk/>
            <pc:sldMk cId="4018015386" sldId="325"/>
            <ac:spMk id="27" creationId="{91E5A9A7-95C6-4F4F-B00E-C82E07FE62EF}"/>
          </ac:spMkLst>
        </pc:spChg>
        <pc:spChg chg="add">
          <ac:chgData name="Palm, Matthew David" userId="a277efff-4f55-468d-b91a-0cdffdb150f4" providerId="ADAL" clId="{2A0072CF-5384-4DF9-8910-FE2EDAC0288F}" dt="2024-11-13T16:00:53.867" v="6262" actId="26606"/>
          <ac:spMkLst>
            <pc:docMk/>
            <pc:sldMk cId="4018015386" sldId="325"/>
            <ac:spMk id="29" creationId="{D07DD2DE-F619-49DD-B5E7-03A290FF4ED1}"/>
          </ac:spMkLst>
        </pc:spChg>
        <pc:spChg chg="add">
          <ac:chgData name="Palm, Matthew David" userId="a277efff-4f55-468d-b91a-0cdffdb150f4" providerId="ADAL" clId="{2A0072CF-5384-4DF9-8910-FE2EDAC0288F}" dt="2024-11-13T16:00:53.867" v="6262" actId="26606"/>
          <ac:spMkLst>
            <pc:docMk/>
            <pc:sldMk cId="4018015386" sldId="325"/>
            <ac:spMk id="31" creationId="{85149191-5F60-4A28-AAFF-039F96B0F3EC}"/>
          </ac:spMkLst>
        </pc:spChg>
        <pc:spChg chg="add">
          <ac:chgData name="Palm, Matthew David" userId="a277efff-4f55-468d-b91a-0cdffdb150f4" providerId="ADAL" clId="{2A0072CF-5384-4DF9-8910-FE2EDAC0288F}" dt="2024-11-13T16:00:53.867" v="6262" actId="26606"/>
          <ac:spMkLst>
            <pc:docMk/>
            <pc:sldMk cId="4018015386" sldId="325"/>
            <ac:spMk id="33" creationId="{F8260ED5-17F7-4158-B241-D51DD4CF1B7E}"/>
          </ac:spMkLst>
        </pc:spChg>
        <pc:picChg chg="add mod">
          <ac:chgData name="Palm, Matthew David" userId="a277efff-4f55-468d-b91a-0cdffdb150f4" providerId="ADAL" clId="{2A0072CF-5384-4DF9-8910-FE2EDAC0288F}" dt="2024-11-13T16:00:32.904" v="6193" actId="26606"/>
          <ac:picMkLst>
            <pc:docMk/>
            <pc:sldMk cId="4018015386" sldId="325"/>
            <ac:picMk id="4" creationId="{BAD9D80C-67CB-C3BF-8E15-69684A923891}"/>
          </ac:picMkLst>
        </pc:picChg>
      </pc:sldChg>
      <pc:sldChg chg="addSp modSp new mod">
        <pc:chgData name="Palm, Matthew David" userId="a277efff-4f55-468d-b91a-0cdffdb150f4" providerId="ADAL" clId="{2A0072CF-5384-4DF9-8910-FE2EDAC0288F}" dt="2024-11-13T16:20:34.540" v="7858" actId="1076"/>
        <pc:sldMkLst>
          <pc:docMk/>
          <pc:sldMk cId="1098984238" sldId="326"/>
        </pc:sldMkLst>
        <pc:spChg chg="mod">
          <ac:chgData name="Palm, Matthew David" userId="a277efff-4f55-468d-b91a-0cdffdb150f4" providerId="ADAL" clId="{2A0072CF-5384-4DF9-8910-FE2EDAC0288F}" dt="2024-11-13T16:04:13.937" v="6527" actId="20577"/>
          <ac:spMkLst>
            <pc:docMk/>
            <pc:sldMk cId="1098984238" sldId="326"/>
            <ac:spMk id="3" creationId="{B2A4DB87-1A99-7AE8-01F5-F81B6BCE5BE9}"/>
          </ac:spMkLst>
        </pc:spChg>
        <pc:spChg chg="mod">
          <ac:chgData name="Palm, Matthew David" userId="a277efff-4f55-468d-b91a-0cdffdb150f4" providerId="ADAL" clId="{2A0072CF-5384-4DF9-8910-FE2EDAC0288F}" dt="2024-11-13T16:04:17.376" v="6528"/>
          <ac:spMkLst>
            <pc:docMk/>
            <pc:sldMk cId="1098984238" sldId="326"/>
            <ac:spMk id="6" creationId="{20B385E2-7491-B5CA-901D-96954F31C369}"/>
          </ac:spMkLst>
        </pc:spChg>
        <pc:picChg chg="add mod">
          <ac:chgData name="Palm, Matthew David" userId="a277efff-4f55-468d-b91a-0cdffdb150f4" providerId="ADAL" clId="{2A0072CF-5384-4DF9-8910-FE2EDAC0288F}" dt="2024-11-13T16:20:34.540" v="7858" actId="1076"/>
          <ac:picMkLst>
            <pc:docMk/>
            <pc:sldMk cId="1098984238" sldId="326"/>
            <ac:picMk id="8" creationId="{29B6D561-5134-7FAB-3027-E932583505B0}"/>
          </ac:picMkLst>
        </pc:picChg>
      </pc:sldChg>
      <pc:sldChg chg="addSp delSp modSp new mod ord modAnim">
        <pc:chgData name="Palm, Matthew David" userId="a277efff-4f55-468d-b91a-0cdffdb150f4" providerId="ADAL" clId="{2A0072CF-5384-4DF9-8910-FE2EDAC0288F}" dt="2024-11-13T16:11:09.547" v="6933" actId="113"/>
        <pc:sldMkLst>
          <pc:docMk/>
          <pc:sldMk cId="3189298100" sldId="327"/>
        </pc:sldMkLst>
        <pc:spChg chg="mod">
          <ac:chgData name="Palm, Matthew David" userId="a277efff-4f55-468d-b91a-0cdffdb150f4" providerId="ADAL" clId="{2A0072CF-5384-4DF9-8910-FE2EDAC0288F}" dt="2024-11-13T16:05:14.960" v="6563" actId="20577"/>
          <ac:spMkLst>
            <pc:docMk/>
            <pc:sldMk cId="3189298100" sldId="327"/>
            <ac:spMk id="3" creationId="{EB8B7F23-C03F-2968-335F-4D3E44F7ADCB}"/>
          </ac:spMkLst>
        </pc:spChg>
        <pc:spChg chg="del">
          <ac:chgData name="Palm, Matthew David" userId="a277efff-4f55-468d-b91a-0cdffdb150f4" providerId="ADAL" clId="{2A0072CF-5384-4DF9-8910-FE2EDAC0288F}" dt="2024-11-13T16:08:38.025" v="6778" actId="478"/>
          <ac:spMkLst>
            <pc:docMk/>
            <pc:sldMk cId="3189298100" sldId="327"/>
            <ac:spMk id="4" creationId="{DDF14472-F8EC-A9FC-D38D-BB8E17A2E376}"/>
          </ac:spMkLst>
        </pc:spChg>
        <pc:spChg chg="mod">
          <ac:chgData name="Palm, Matthew David" userId="a277efff-4f55-468d-b91a-0cdffdb150f4" providerId="ADAL" clId="{2A0072CF-5384-4DF9-8910-FE2EDAC0288F}" dt="2024-11-13T16:11:09.547" v="6933" actId="113"/>
          <ac:spMkLst>
            <pc:docMk/>
            <pc:sldMk cId="3189298100" sldId="327"/>
            <ac:spMk id="5" creationId="{31BE034E-6B68-18A4-E797-051CCFAA998E}"/>
          </ac:spMkLst>
        </pc:spChg>
        <pc:spChg chg="mod">
          <ac:chgData name="Palm, Matthew David" userId="a277efff-4f55-468d-b91a-0cdffdb150f4" providerId="ADAL" clId="{2A0072CF-5384-4DF9-8910-FE2EDAC0288F}" dt="2024-11-13T16:04:47.114" v="6549" actId="20577"/>
          <ac:spMkLst>
            <pc:docMk/>
            <pc:sldMk cId="3189298100" sldId="327"/>
            <ac:spMk id="6" creationId="{16D5D51A-E60A-3DF3-1101-B61202670E10}"/>
          </ac:spMkLst>
        </pc:spChg>
        <pc:picChg chg="add mod">
          <ac:chgData name="Palm, Matthew David" userId="a277efff-4f55-468d-b91a-0cdffdb150f4" providerId="ADAL" clId="{2A0072CF-5384-4DF9-8910-FE2EDAC0288F}" dt="2024-11-13T16:08:42.970" v="6783" actId="1076"/>
          <ac:picMkLst>
            <pc:docMk/>
            <pc:sldMk cId="3189298100" sldId="327"/>
            <ac:picMk id="8" creationId="{2ED7916B-C984-6662-C732-1970B181B5F2}"/>
          </ac:picMkLst>
        </pc:picChg>
        <pc:picChg chg="add mod">
          <ac:chgData name="Palm, Matthew David" userId="a277efff-4f55-468d-b91a-0cdffdb150f4" providerId="ADAL" clId="{2A0072CF-5384-4DF9-8910-FE2EDAC0288F}" dt="2024-11-13T16:09:40.641" v="6867" actId="1076"/>
          <ac:picMkLst>
            <pc:docMk/>
            <pc:sldMk cId="3189298100" sldId="327"/>
            <ac:picMk id="10" creationId="{7AFB6FE5-F84E-5591-3B88-3A798968A83A}"/>
          </ac:picMkLst>
        </pc:picChg>
        <pc:cxnChg chg="add mod">
          <ac:chgData name="Palm, Matthew David" userId="a277efff-4f55-468d-b91a-0cdffdb150f4" providerId="ADAL" clId="{2A0072CF-5384-4DF9-8910-FE2EDAC0288F}" dt="2024-11-13T16:10:01.947" v="6870" actId="14100"/>
          <ac:cxnSpMkLst>
            <pc:docMk/>
            <pc:sldMk cId="3189298100" sldId="327"/>
            <ac:cxnSpMk id="11" creationId="{0878AF0F-E58E-E68F-8ED0-657176D79A12}"/>
          </ac:cxnSpMkLst>
        </pc:cxnChg>
      </pc:sldChg>
      <pc:sldChg chg="modSp add mod ord">
        <pc:chgData name="Palm, Matthew David" userId="a277efff-4f55-468d-b91a-0cdffdb150f4" providerId="ADAL" clId="{2A0072CF-5384-4DF9-8910-FE2EDAC0288F}" dt="2024-11-13T16:22:14.853" v="7892" actId="20577"/>
        <pc:sldMkLst>
          <pc:docMk/>
          <pc:sldMk cId="1028051386" sldId="328"/>
        </pc:sldMkLst>
        <pc:spChg chg="mod">
          <ac:chgData name="Palm, Matthew David" userId="a277efff-4f55-468d-b91a-0cdffdb150f4" providerId="ADAL" clId="{2A0072CF-5384-4DF9-8910-FE2EDAC0288F}" dt="2024-11-13T16:09:19.798" v="6863" actId="33524"/>
          <ac:spMkLst>
            <pc:docMk/>
            <pc:sldMk cId="1028051386" sldId="328"/>
            <ac:spMk id="3" creationId="{4D6393FD-85FC-C89C-A30C-B2E417D86341}"/>
          </ac:spMkLst>
        </pc:spChg>
        <pc:spChg chg="mod">
          <ac:chgData name="Palm, Matthew David" userId="a277efff-4f55-468d-b91a-0cdffdb150f4" providerId="ADAL" clId="{2A0072CF-5384-4DF9-8910-FE2EDAC0288F}" dt="2024-11-13T16:22:14.853" v="7892" actId="20577"/>
          <ac:spMkLst>
            <pc:docMk/>
            <pc:sldMk cId="1028051386" sldId="328"/>
            <ac:spMk id="5" creationId="{FC1A252D-0EF6-DB1C-87D5-DBB87313219E}"/>
          </ac:spMkLst>
        </pc:spChg>
      </pc:sldChg>
      <pc:sldChg chg="addSp delSp modSp new mod">
        <pc:chgData name="Palm, Matthew David" userId="a277efff-4f55-468d-b91a-0cdffdb150f4" providerId="ADAL" clId="{2A0072CF-5384-4DF9-8910-FE2EDAC0288F}" dt="2024-11-13T16:11:39.484" v="6953" actId="1076"/>
        <pc:sldMkLst>
          <pc:docMk/>
          <pc:sldMk cId="1496727996" sldId="329"/>
        </pc:sldMkLst>
        <pc:spChg chg="del">
          <ac:chgData name="Palm, Matthew David" userId="a277efff-4f55-468d-b91a-0cdffdb150f4" providerId="ADAL" clId="{2A0072CF-5384-4DF9-8910-FE2EDAC0288F}" dt="2024-11-13T16:10:51.803" v="6878" actId="478"/>
          <ac:spMkLst>
            <pc:docMk/>
            <pc:sldMk cId="1496727996" sldId="329"/>
            <ac:spMk id="4" creationId="{42BAB708-48EF-650D-7E2E-473F7ECD3FBF}"/>
          </ac:spMkLst>
        </pc:spChg>
        <pc:spChg chg="del">
          <ac:chgData name="Palm, Matthew David" userId="a277efff-4f55-468d-b91a-0cdffdb150f4" providerId="ADAL" clId="{2A0072CF-5384-4DF9-8910-FE2EDAC0288F}" dt="2024-11-13T16:10:52.602" v="6879" actId="478"/>
          <ac:spMkLst>
            <pc:docMk/>
            <pc:sldMk cId="1496727996" sldId="329"/>
            <ac:spMk id="5" creationId="{158429FC-E4CA-A703-8CEE-7FA7C333873A}"/>
          </ac:spMkLst>
        </pc:spChg>
        <pc:spChg chg="mod">
          <ac:chgData name="Palm, Matthew David" userId="a277efff-4f55-468d-b91a-0cdffdb150f4" providerId="ADAL" clId="{2A0072CF-5384-4DF9-8910-FE2EDAC0288F}" dt="2024-11-13T16:11:17.729" v="6951" actId="20577"/>
          <ac:spMkLst>
            <pc:docMk/>
            <pc:sldMk cId="1496727996" sldId="329"/>
            <ac:spMk id="6" creationId="{B22C5E73-D266-1B24-D24D-D6266CEFF9D3}"/>
          </ac:spMkLst>
        </pc:spChg>
        <pc:spChg chg="add mod">
          <ac:chgData name="Palm, Matthew David" userId="a277efff-4f55-468d-b91a-0cdffdb150f4" providerId="ADAL" clId="{2A0072CF-5384-4DF9-8910-FE2EDAC0288F}" dt="2024-11-13T16:11:39.484" v="6953" actId="1076"/>
          <ac:spMkLst>
            <pc:docMk/>
            <pc:sldMk cId="1496727996" sldId="329"/>
            <ac:spMk id="10" creationId="{D22C3E65-4E63-D3EF-5E5F-49899D1D2C61}"/>
          </ac:spMkLst>
        </pc:spChg>
        <pc:picChg chg="add mod">
          <ac:chgData name="Palm, Matthew David" userId="a277efff-4f55-468d-b91a-0cdffdb150f4" providerId="ADAL" clId="{2A0072CF-5384-4DF9-8910-FE2EDAC0288F}" dt="2024-11-13T16:11:15.129" v="6935" actId="1076"/>
          <ac:picMkLst>
            <pc:docMk/>
            <pc:sldMk cId="1496727996" sldId="329"/>
            <ac:picMk id="8" creationId="{EB4CC33F-28F5-605F-3C54-9221ED3F4AE9}"/>
          </ac:picMkLst>
        </pc:picChg>
      </pc:sldChg>
      <pc:sldChg chg="addSp delSp modSp new mod">
        <pc:chgData name="Palm, Matthew David" userId="a277efff-4f55-468d-b91a-0cdffdb150f4" providerId="ADAL" clId="{2A0072CF-5384-4DF9-8910-FE2EDAC0288F}" dt="2024-11-13T16:14:15.597" v="7049" actId="1076"/>
        <pc:sldMkLst>
          <pc:docMk/>
          <pc:sldMk cId="1133960359" sldId="330"/>
        </pc:sldMkLst>
        <pc:spChg chg="mod">
          <ac:chgData name="Palm, Matthew David" userId="a277efff-4f55-468d-b91a-0cdffdb150f4" providerId="ADAL" clId="{2A0072CF-5384-4DF9-8910-FE2EDAC0288F}" dt="2024-11-13T16:13:56.018" v="7043" actId="20577"/>
          <ac:spMkLst>
            <pc:docMk/>
            <pc:sldMk cId="1133960359" sldId="330"/>
            <ac:spMk id="3" creationId="{CA6C888D-6A66-4145-4392-1125C7252891}"/>
          </ac:spMkLst>
        </pc:spChg>
        <pc:spChg chg="del mod">
          <ac:chgData name="Palm, Matthew David" userId="a277efff-4f55-468d-b91a-0cdffdb150f4" providerId="ADAL" clId="{2A0072CF-5384-4DF9-8910-FE2EDAC0288F}" dt="2024-11-13T16:14:09.988" v="7045" actId="478"/>
          <ac:spMkLst>
            <pc:docMk/>
            <pc:sldMk cId="1133960359" sldId="330"/>
            <ac:spMk id="4" creationId="{FD106BA4-5E4B-9BE2-445D-0EAEFF50C7F8}"/>
          </ac:spMkLst>
        </pc:spChg>
        <pc:spChg chg="mod">
          <ac:chgData name="Palm, Matthew David" userId="a277efff-4f55-468d-b91a-0cdffdb150f4" providerId="ADAL" clId="{2A0072CF-5384-4DF9-8910-FE2EDAC0288F}" dt="2024-11-13T16:13:18.259" v="6970" actId="20577"/>
          <ac:spMkLst>
            <pc:docMk/>
            <pc:sldMk cId="1133960359" sldId="330"/>
            <ac:spMk id="6" creationId="{3A3D563D-A9A9-E0EE-FF04-231FDCA8A436}"/>
          </ac:spMkLst>
        </pc:spChg>
        <pc:spChg chg="add del mod">
          <ac:chgData name="Palm, Matthew David" userId="a277efff-4f55-468d-b91a-0cdffdb150f4" providerId="ADAL" clId="{2A0072CF-5384-4DF9-8910-FE2EDAC0288F}" dt="2024-11-13T16:14:11.178" v="7046" actId="478"/>
          <ac:spMkLst>
            <pc:docMk/>
            <pc:sldMk cId="1133960359" sldId="330"/>
            <ac:spMk id="8" creationId="{6CE52A1F-CFED-C3AD-DDB0-BF301FB03157}"/>
          </ac:spMkLst>
        </pc:spChg>
        <pc:picChg chg="add mod">
          <ac:chgData name="Palm, Matthew David" userId="a277efff-4f55-468d-b91a-0cdffdb150f4" providerId="ADAL" clId="{2A0072CF-5384-4DF9-8910-FE2EDAC0288F}" dt="2024-11-13T16:14:15.597" v="7049" actId="1076"/>
          <ac:picMkLst>
            <pc:docMk/>
            <pc:sldMk cId="1133960359" sldId="330"/>
            <ac:picMk id="10" creationId="{410BCF11-A158-CEB0-CEDD-4AF5D7F32851}"/>
          </ac:picMkLst>
        </pc:picChg>
      </pc:sldChg>
      <pc:sldChg chg="addSp delSp modSp new mod">
        <pc:chgData name="Palm, Matthew David" userId="a277efff-4f55-468d-b91a-0cdffdb150f4" providerId="ADAL" clId="{2A0072CF-5384-4DF9-8910-FE2EDAC0288F}" dt="2024-11-13T16:31:10.800" v="8462" actId="1076"/>
        <pc:sldMkLst>
          <pc:docMk/>
          <pc:sldMk cId="476859208" sldId="331"/>
        </pc:sldMkLst>
        <pc:spChg chg="mod">
          <ac:chgData name="Palm, Matthew David" userId="a277efff-4f55-468d-b91a-0cdffdb150f4" providerId="ADAL" clId="{2A0072CF-5384-4DF9-8910-FE2EDAC0288F}" dt="2024-11-13T16:14:21.500" v="7071" actId="20577"/>
          <ac:spMkLst>
            <pc:docMk/>
            <pc:sldMk cId="476859208" sldId="331"/>
            <ac:spMk id="3" creationId="{16806689-BDB0-1B58-7794-7F8C7B95581D}"/>
          </ac:spMkLst>
        </pc:spChg>
        <pc:spChg chg="del">
          <ac:chgData name="Palm, Matthew David" userId="a277efff-4f55-468d-b91a-0cdffdb150f4" providerId="ADAL" clId="{2A0072CF-5384-4DF9-8910-FE2EDAC0288F}" dt="2024-11-13T16:15:34.215" v="7073" actId="22"/>
          <ac:spMkLst>
            <pc:docMk/>
            <pc:sldMk cId="476859208" sldId="331"/>
            <ac:spMk id="4" creationId="{63100E16-42E5-9BEE-351B-1D006659162C}"/>
          </ac:spMkLst>
        </pc:spChg>
        <pc:spChg chg="mod">
          <ac:chgData name="Palm, Matthew David" userId="a277efff-4f55-468d-b91a-0cdffdb150f4" providerId="ADAL" clId="{2A0072CF-5384-4DF9-8910-FE2EDAC0288F}" dt="2024-11-13T16:17:43.484" v="7561" actId="27636"/>
          <ac:spMkLst>
            <pc:docMk/>
            <pc:sldMk cId="476859208" sldId="331"/>
            <ac:spMk id="5" creationId="{026BB2FC-D377-109D-4493-B33EACBB0090}"/>
          </ac:spMkLst>
        </pc:spChg>
        <pc:spChg chg="mod">
          <ac:chgData name="Palm, Matthew David" userId="a277efff-4f55-468d-b91a-0cdffdb150f4" providerId="ADAL" clId="{2A0072CF-5384-4DF9-8910-FE2EDAC0288F}" dt="2024-11-13T16:14:25.680" v="7072"/>
          <ac:spMkLst>
            <pc:docMk/>
            <pc:sldMk cId="476859208" sldId="331"/>
            <ac:spMk id="6" creationId="{CD9B6628-0ED4-3066-DEB4-BDF66CEB9C64}"/>
          </ac:spMkLst>
        </pc:spChg>
        <pc:picChg chg="add mod ord">
          <ac:chgData name="Palm, Matthew David" userId="a277efff-4f55-468d-b91a-0cdffdb150f4" providerId="ADAL" clId="{2A0072CF-5384-4DF9-8910-FE2EDAC0288F}" dt="2024-11-13T16:30:16.174" v="8458" actId="1076"/>
          <ac:picMkLst>
            <pc:docMk/>
            <pc:sldMk cId="476859208" sldId="331"/>
            <ac:picMk id="8" creationId="{2E5D8D50-D3D0-8043-0251-1E598F5B5D74}"/>
          </ac:picMkLst>
        </pc:picChg>
        <pc:picChg chg="add mod">
          <ac:chgData name="Palm, Matthew David" userId="a277efff-4f55-468d-b91a-0cdffdb150f4" providerId="ADAL" clId="{2A0072CF-5384-4DF9-8910-FE2EDAC0288F}" dt="2024-11-13T16:31:10.800" v="8462" actId="1076"/>
          <ac:picMkLst>
            <pc:docMk/>
            <pc:sldMk cId="476859208" sldId="331"/>
            <ac:picMk id="10" creationId="{0C73E9A1-F3DA-2049-97E2-53CB60B79F2C}"/>
          </ac:picMkLst>
        </pc:picChg>
      </pc:sldChg>
      <pc:sldChg chg="addSp delSp modSp new mod ord">
        <pc:chgData name="Palm, Matthew David" userId="a277efff-4f55-468d-b91a-0cdffdb150f4" providerId="ADAL" clId="{2A0072CF-5384-4DF9-8910-FE2EDAC0288F}" dt="2024-11-13T16:19:02.510" v="7675" actId="1076"/>
        <pc:sldMkLst>
          <pc:docMk/>
          <pc:sldMk cId="598531527" sldId="332"/>
        </pc:sldMkLst>
        <pc:spChg chg="mod">
          <ac:chgData name="Palm, Matthew David" userId="a277efff-4f55-468d-b91a-0cdffdb150f4" providerId="ADAL" clId="{2A0072CF-5384-4DF9-8910-FE2EDAC0288F}" dt="2024-11-13T16:18:13.846" v="7617" actId="20577"/>
          <ac:spMkLst>
            <pc:docMk/>
            <pc:sldMk cId="598531527" sldId="332"/>
            <ac:spMk id="3" creationId="{8F616983-91E4-1176-5D0B-966C3153B341}"/>
          </ac:spMkLst>
        </pc:spChg>
        <pc:spChg chg="del">
          <ac:chgData name="Palm, Matthew David" userId="a277efff-4f55-468d-b91a-0cdffdb150f4" providerId="ADAL" clId="{2A0072CF-5384-4DF9-8910-FE2EDAC0288F}" dt="2024-11-13T16:18:52.603" v="7671" actId="478"/>
          <ac:spMkLst>
            <pc:docMk/>
            <pc:sldMk cId="598531527" sldId="332"/>
            <ac:spMk id="4" creationId="{AE9102CC-5E6D-E585-8213-75BD4AD12DBF}"/>
          </ac:spMkLst>
        </pc:spChg>
        <pc:spChg chg="mod">
          <ac:chgData name="Palm, Matthew David" userId="a277efff-4f55-468d-b91a-0cdffdb150f4" providerId="ADAL" clId="{2A0072CF-5384-4DF9-8910-FE2EDAC0288F}" dt="2024-11-13T16:18:58.226" v="7673" actId="1076"/>
          <ac:spMkLst>
            <pc:docMk/>
            <pc:sldMk cId="598531527" sldId="332"/>
            <ac:spMk id="5" creationId="{E7569A10-5A10-43D7-8027-C3A4922B1AEF}"/>
          </ac:spMkLst>
        </pc:spChg>
        <pc:picChg chg="add mod">
          <ac:chgData name="Palm, Matthew David" userId="a277efff-4f55-468d-b91a-0cdffdb150f4" providerId="ADAL" clId="{2A0072CF-5384-4DF9-8910-FE2EDAC0288F}" dt="2024-11-13T16:19:02.510" v="7675" actId="1076"/>
          <ac:picMkLst>
            <pc:docMk/>
            <pc:sldMk cId="598531527" sldId="332"/>
            <ac:picMk id="8" creationId="{E9D99037-F7A7-EE7C-D289-49FDD41A58B4}"/>
          </ac:picMkLst>
        </pc:picChg>
      </pc:sldChg>
      <pc:sldChg chg="addSp delSp modSp add mod ord">
        <pc:chgData name="Palm, Matthew David" userId="a277efff-4f55-468d-b91a-0cdffdb150f4" providerId="ADAL" clId="{2A0072CF-5384-4DF9-8910-FE2EDAC0288F}" dt="2024-11-13T16:34:44.321" v="8967" actId="478"/>
        <pc:sldMkLst>
          <pc:docMk/>
          <pc:sldMk cId="2861133471" sldId="333"/>
        </pc:sldMkLst>
        <pc:spChg chg="mod">
          <ac:chgData name="Palm, Matthew David" userId="a277efff-4f55-468d-b91a-0cdffdb150f4" providerId="ADAL" clId="{2A0072CF-5384-4DF9-8910-FE2EDAC0288F}" dt="2024-11-13T16:31:38.957" v="8497" actId="20577"/>
          <ac:spMkLst>
            <pc:docMk/>
            <pc:sldMk cId="2861133471" sldId="333"/>
            <ac:spMk id="3" creationId="{E433E521-72C5-BA96-08FE-DEE6FCC3DD1F}"/>
          </ac:spMkLst>
        </pc:spChg>
        <pc:spChg chg="del mod">
          <ac:chgData name="Palm, Matthew David" userId="a277efff-4f55-468d-b91a-0cdffdb150f4" providerId="ADAL" clId="{2A0072CF-5384-4DF9-8910-FE2EDAC0288F}" dt="2024-11-13T16:34:41.418" v="8966" actId="478"/>
          <ac:spMkLst>
            <pc:docMk/>
            <pc:sldMk cId="2861133471" sldId="333"/>
            <ac:spMk id="5" creationId="{FCF40583-50EF-DE64-8B49-B40098DC796D}"/>
          </ac:spMkLst>
        </pc:spChg>
        <pc:spChg chg="add del mod">
          <ac:chgData name="Palm, Matthew David" userId="a277efff-4f55-468d-b91a-0cdffdb150f4" providerId="ADAL" clId="{2A0072CF-5384-4DF9-8910-FE2EDAC0288F}" dt="2024-11-13T16:34:44.321" v="8967" actId="478"/>
          <ac:spMkLst>
            <pc:docMk/>
            <pc:sldMk cId="2861133471" sldId="333"/>
            <ac:spMk id="6" creationId="{19BE7408-0602-B808-97B7-5F7AFBF78C72}"/>
          </ac:spMkLst>
        </pc:spChg>
      </pc:sldChg>
      <pc:sldChg chg="modSp new mod">
        <pc:chgData name="Palm, Matthew David" userId="a277efff-4f55-468d-b91a-0cdffdb150f4" providerId="ADAL" clId="{2A0072CF-5384-4DF9-8910-FE2EDAC0288F}" dt="2024-11-13T16:34:32.289" v="8965" actId="5793"/>
        <pc:sldMkLst>
          <pc:docMk/>
          <pc:sldMk cId="1537117305" sldId="334"/>
        </pc:sldMkLst>
        <pc:spChg chg="mod">
          <ac:chgData name="Palm, Matthew David" userId="a277efff-4f55-468d-b91a-0cdffdb150f4" providerId="ADAL" clId="{2A0072CF-5384-4DF9-8910-FE2EDAC0288F}" dt="2024-11-13T16:34:32.289" v="8965" actId="5793"/>
          <ac:spMkLst>
            <pc:docMk/>
            <pc:sldMk cId="1537117305" sldId="334"/>
            <ac:spMk id="3" creationId="{8C1A16FE-AD4B-4F8E-5007-91D00B74CE62}"/>
          </ac:spMkLst>
        </pc:spChg>
        <pc:spChg chg="mod">
          <ac:chgData name="Palm, Matthew David" userId="a277efff-4f55-468d-b91a-0cdffdb150f4" providerId="ADAL" clId="{2A0072CF-5384-4DF9-8910-FE2EDAC0288F}" dt="2024-11-13T16:34:16.750" v="8914" actId="20577"/>
          <ac:spMkLst>
            <pc:docMk/>
            <pc:sldMk cId="1537117305" sldId="334"/>
            <ac:spMk id="4" creationId="{58BF0BA1-D24D-9B7E-2635-CBF3486C7874}"/>
          </ac:spMkLst>
        </pc:spChg>
        <pc:spChg chg="mod">
          <ac:chgData name="Palm, Matthew David" userId="a277efff-4f55-468d-b91a-0cdffdb150f4" providerId="ADAL" clId="{2A0072CF-5384-4DF9-8910-FE2EDAC0288F}" dt="2024-11-13T16:33:09.549" v="8528"/>
          <ac:spMkLst>
            <pc:docMk/>
            <pc:sldMk cId="1537117305" sldId="334"/>
            <ac:spMk id="5" creationId="{4EF1F3F4-A9A3-A4D1-131C-4CD4AE89CCB4}"/>
          </ac:spMkLst>
        </pc:spChg>
        <pc:spChg chg="mod">
          <ac:chgData name="Palm, Matthew David" userId="a277efff-4f55-468d-b91a-0cdffdb150f4" providerId="ADAL" clId="{2A0072CF-5384-4DF9-8910-FE2EDAC0288F}" dt="2024-11-13T16:19:33.020" v="7712" actId="20577"/>
          <ac:spMkLst>
            <pc:docMk/>
            <pc:sldMk cId="1537117305" sldId="334"/>
            <ac:spMk id="6" creationId="{3A1327D0-4691-D734-E664-8DF1D888EFBD}"/>
          </ac:spMkLst>
        </pc:spChg>
      </pc:sldChg>
      <pc:sldChg chg="addSp modSp new mod">
        <pc:chgData name="Palm, Matthew David" userId="a277efff-4f55-468d-b91a-0cdffdb150f4" providerId="ADAL" clId="{2A0072CF-5384-4DF9-8910-FE2EDAC0288F}" dt="2024-11-13T16:21:14.277" v="7863" actId="20577"/>
        <pc:sldMkLst>
          <pc:docMk/>
          <pc:sldMk cId="2163974760" sldId="335"/>
        </pc:sldMkLst>
        <pc:spChg chg="mod">
          <ac:chgData name="Palm, Matthew David" userId="a277efff-4f55-468d-b91a-0cdffdb150f4" providerId="ADAL" clId="{2A0072CF-5384-4DF9-8910-FE2EDAC0288F}" dt="2024-11-13T16:21:14.277" v="7863" actId="20577"/>
          <ac:spMkLst>
            <pc:docMk/>
            <pc:sldMk cId="2163974760" sldId="335"/>
            <ac:spMk id="6" creationId="{C327D7EC-F8F6-521E-AD31-C7ACD5B724BD}"/>
          </ac:spMkLst>
        </pc:spChg>
        <pc:picChg chg="add mod">
          <ac:chgData name="Palm, Matthew David" userId="a277efff-4f55-468d-b91a-0cdffdb150f4" providerId="ADAL" clId="{2A0072CF-5384-4DF9-8910-FE2EDAC0288F}" dt="2024-11-13T16:21:07.693" v="7861" actId="1076"/>
          <ac:picMkLst>
            <pc:docMk/>
            <pc:sldMk cId="2163974760" sldId="335"/>
            <ac:picMk id="8" creationId="{CE53BFE3-FE12-8CD0-AA59-9F6837F70288}"/>
          </ac:picMkLst>
        </pc:picChg>
      </pc:sldChg>
      <pc:sldChg chg="addSp delSp modSp new mod">
        <pc:chgData name="Palm, Matthew David" userId="a277efff-4f55-468d-b91a-0cdffdb150f4" providerId="ADAL" clId="{2A0072CF-5384-4DF9-8910-FE2EDAC0288F}" dt="2024-11-13T16:29:28.438" v="8456" actId="1076"/>
        <pc:sldMkLst>
          <pc:docMk/>
          <pc:sldMk cId="2540955920" sldId="336"/>
        </pc:sldMkLst>
        <pc:spChg chg="mod">
          <ac:chgData name="Palm, Matthew David" userId="a277efff-4f55-468d-b91a-0cdffdb150f4" providerId="ADAL" clId="{2A0072CF-5384-4DF9-8910-FE2EDAC0288F}" dt="2024-11-13T16:22:22.005" v="7907" actId="20577"/>
          <ac:spMkLst>
            <pc:docMk/>
            <pc:sldMk cId="2540955920" sldId="336"/>
            <ac:spMk id="3" creationId="{2D59155E-5C66-B693-5CDA-899867CCA181}"/>
          </ac:spMkLst>
        </pc:spChg>
        <pc:spChg chg="del">
          <ac:chgData name="Palm, Matthew David" userId="a277efff-4f55-468d-b91a-0cdffdb150f4" providerId="ADAL" clId="{2A0072CF-5384-4DF9-8910-FE2EDAC0288F}" dt="2024-11-13T16:28:03.445" v="8448" actId="22"/>
          <ac:spMkLst>
            <pc:docMk/>
            <pc:sldMk cId="2540955920" sldId="336"/>
            <ac:spMk id="4" creationId="{73E4B437-FEF5-2031-95B3-860CC73F756B}"/>
          </ac:spMkLst>
        </pc:spChg>
        <pc:spChg chg="mod">
          <ac:chgData name="Palm, Matthew David" userId="a277efff-4f55-468d-b91a-0cdffdb150f4" providerId="ADAL" clId="{2A0072CF-5384-4DF9-8910-FE2EDAC0288F}" dt="2024-11-13T16:27:31.101" v="8447" actId="20577"/>
          <ac:spMkLst>
            <pc:docMk/>
            <pc:sldMk cId="2540955920" sldId="336"/>
            <ac:spMk id="5" creationId="{97204704-D3F4-A819-7FC1-DB6B518B56E7}"/>
          </ac:spMkLst>
        </pc:spChg>
        <pc:spChg chg="mod">
          <ac:chgData name="Palm, Matthew David" userId="a277efff-4f55-468d-b91a-0cdffdb150f4" providerId="ADAL" clId="{2A0072CF-5384-4DF9-8910-FE2EDAC0288F}" dt="2024-11-13T16:22:08.413" v="7876" actId="20577"/>
          <ac:spMkLst>
            <pc:docMk/>
            <pc:sldMk cId="2540955920" sldId="336"/>
            <ac:spMk id="6" creationId="{F1C1925A-E421-683B-C1AE-B0C41129F8B9}"/>
          </ac:spMkLst>
        </pc:spChg>
        <pc:spChg chg="add">
          <ac:chgData name="Palm, Matthew David" userId="a277efff-4f55-468d-b91a-0cdffdb150f4" providerId="ADAL" clId="{2A0072CF-5384-4DF9-8910-FE2EDAC0288F}" dt="2024-11-13T16:29:11.808" v="8450"/>
          <ac:spMkLst>
            <pc:docMk/>
            <pc:sldMk cId="2540955920" sldId="336"/>
            <ac:spMk id="9" creationId="{A4974ADE-B06D-C615-11EA-EA95B7A6FDE6}"/>
          </ac:spMkLst>
        </pc:spChg>
        <pc:picChg chg="add mod ord">
          <ac:chgData name="Palm, Matthew David" userId="a277efff-4f55-468d-b91a-0cdffdb150f4" providerId="ADAL" clId="{2A0072CF-5384-4DF9-8910-FE2EDAC0288F}" dt="2024-11-13T16:28:05.454" v="8449" actId="1076"/>
          <ac:picMkLst>
            <pc:docMk/>
            <pc:sldMk cId="2540955920" sldId="336"/>
            <ac:picMk id="8" creationId="{3B56FC7A-9AE3-B066-1F33-8CEADD66CFB1}"/>
          </ac:picMkLst>
        </pc:picChg>
        <pc:picChg chg="add mod">
          <ac:chgData name="Palm, Matthew David" userId="a277efff-4f55-468d-b91a-0cdffdb150f4" providerId="ADAL" clId="{2A0072CF-5384-4DF9-8910-FE2EDAC0288F}" dt="2024-11-13T16:29:28.438" v="8456" actId="1076"/>
          <ac:picMkLst>
            <pc:docMk/>
            <pc:sldMk cId="2540955920" sldId="336"/>
            <ac:picMk id="11" creationId="{6ABB7376-50AD-3881-0B41-7E51DD90C56E}"/>
          </ac:picMkLst>
        </pc:picChg>
      </pc:sldChg>
      <pc:sldChg chg="addSp delSp modSp add mod">
        <pc:chgData name="Palm, Matthew David" userId="a277efff-4f55-468d-b91a-0cdffdb150f4" providerId="ADAL" clId="{2A0072CF-5384-4DF9-8910-FE2EDAC0288F}" dt="2024-11-13T16:26:57.288" v="8339" actId="20577"/>
        <pc:sldMkLst>
          <pc:docMk/>
          <pc:sldMk cId="1073664280" sldId="337"/>
        </pc:sldMkLst>
        <pc:spChg chg="mod">
          <ac:chgData name="Palm, Matthew David" userId="a277efff-4f55-468d-b91a-0cdffdb150f4" providerId="ADAL" clId="{2A0072CF-5384-4DF9-8910-FE2EDAC0288F}" dt="2024-11-13T16:25:18.220" v="8132" actId="26606"/>
          <ac:spMkLst>
            <pc:docMk/>
            <pc:sldMk cId="1073664280" sldId="337"/>
            <ac:spMk id="2" creationId="{223A0184-02DB-03BC-90CE-F9BBFEFB3650}"/>
          </ac:spMkLst>
        </pc:spChg>
        <pc:spChg chg="mod">
          <ac:chgData name="Palm, Matthew David" userId="a277efff-4f55-468d-b91a-0cdffdb150f4" providerId="ADAL" clId="{2A0072CF-5384-4DF9-8910-FE2EDAC0288F}" dt="2024-11-13T16:25:29.966" v="8186" actId="20577"/>
          <ac:spMkLst>
            <pc:docMk/>
            <pc:sldMk cId="1073664280" sldId="337"/>
            <ac:spMk id="3" creationId="{14EFD768-893F-625E-1334-56EBF47D73B1}"/>
          </ac:spMkLst>
        </pc:spChg>
        <pc:spChg chg="del">
          <ac:chgData name="Palm, Matthew David" userId="a277efff-4f55-468d-b91a-0cdffdb150f4" providerId="ADAL" clId="{2A0072CF-5384-4DF9-8910-FE2EDAC0288F}" dt="2024-11-13T16:25:18.220" v="8132" actId="26606"/>
          <ac:spMkLst>
            <pc:docMk/>
            <pc:sldMk cId="1073664280" sldId="337"/>
            <ac:spMk id="4" creationId="{4A45CB5B-113E-45EF-50EE-B937AD904589}"/>
          </ac:spMkLst>
        </pc:spChg>
        <pc:spChg chg="del">
          <ac:chgData name="Palm, Matthew David" userId="a277efff-4f55-468d-b91a-0cdffdb150f4" providerId="ADAL" clId="{2A0072CF-5384-4DF9-8910-FE2EDAC0288F}" dt="2024-11-13T16:25:18.220" v="8132" actId="26606"/>
          <ac:spMkLst>
            <pc:docMk/>
            <pc:sldMk cId="1073664280" sldId="337"/>
            <ac:spMk id="5" creationId="{1635A119-D9BD-2A3B-DFEE-35B6BA05F2FB}"/>
          </ac:spMkLst>
        </pc:spChg>
        <pc:spChg chg="mod ord">
          <ac:chgData name="Palm, Matthew David" userId="a277efff-4f55-468d-b91a-0cdffdb150f4" providerId="ADAL" clId="{2A0072CF-5384-4DF9-8910-FE2EDAC0288F}" dt="2024-11-13T16:25:18.220" v="8132" actId="26606"/>
          <ac:spMkLst>
            <pc:docMk/>
            <pc:sldMk cId="1073664280" sldId="337"/>
            <ac:spMk id="6" creationId="{886374D2-2239-ED6F-051F-E29BDA32AFC0}"/>
          </ac:spMkLst>
        </pc:spChg>
        <pc:spChg chg="add mod">
          <ac:chgData name="Palm, Matthew David" userId="a277efff-4f55-468d-b91a-0cdffdb150f4" providerId="ADAL" clId="{2A0072CF-5384-4DF9-8910-FE2EDAC0288F}" dt="2024-11-13T16:26:57.288" v="8339" actId="20577"/>
          <ac:spMkLst>
            <pc:docMk/>
            <pc:sldMk cId="1073664280" sldId="337"/>
            <ac:spMk id="14" creationId="{A8EE78F7-D40C-F6BA-150E-B1D78546CB24}"/>
          </ac:spMkLst>
        </pc:spChg>
        <pc:picChg chg="del">
          <ac:chgData name="Palm, Matthew David" userId="a277efff-4f55-468d-b91a-0cdffdb150f4" providerId="ADAL" clId="{2A0072CF-5384-4DF9-8910-FE2EDAC0288F}" dt="2024-11-13T16:25:14.397" v="8129" actId="478"/>
          <ac:picMkLst>
            <pc:docMk/>
            <pc:sldMk cId="1073664280" sldId="337"/>
            <ac:picMk id="8" creationId="{3A004423-2338-6C77-3062-1D6409D525EA}"/>
          </ac:picMkLst>
        </pc:picChg>
        <pc:picChg chg="add mod">
          <ac:chgData name="Palm, Matthew David" userId="a277efff-4f55-468d-b91a-0cdffdb150f4" providerId="ADAL" clId="{2A0072CF-5384-4DF9-8910-FE2EDAC0288F}" dt="2024-11-13T16:25:18.220" v="8132" actId="26606"/>
          <ac:picMkLst>
            <pc:docMk/>
            <pc:sldMk cId="1073664280" sldId="337"/>
            <ac:picMk id="9" creationId="{444043B0-6A50-2A2C-37C5-3641FAF58C85}"/>
          </ac:picMkLst>
        </pc:picChg>
      </pc:sldChg>
      <pc:sldChg chg="addSp delSp modSp new mod modAnim">
        <pc:chgData name="Palm, Matthew David" userId="a277efff-4f55-468d-b91a-0cdffdb150f4" providerId="ADAL" clId="{2A0072CF-5384-4DF9-8910-FE2EDAC0288F}" dt="2024-11-13T16:39:05.195" v="9297"/>
        <pc:sldMkLst>
          <pc:docMk/>
          <pc:sldMk cId="1005601548" sldId="338"/>
        </pc:sldMkLst>
        <pc:spChg chg="mod">
          <ac:chgData name="Palm, Matthew David" userId="a277efff-4f55-468d-b91a-0cdffdb150f4" providerId="ADAL" clId="{2A0072CF-5384-4DF9-8910-FE2EDAC0288F}" dt="2024-11-13T16:36:30.810" v="9131" actId="1076"/>
          <ac:spMkLst>
            <pc:docMk/>
            <pc:sldMk cId="1005601548" sldId="338"/>
            <ac:spMk id="2" creationId="{2BCE8C08-A1EA-29B1-7F7E-F235F82F3EDD}"/>
          </ac:spMkLst>
        </pc:spChg>
        <pc:spChg chg="mod">
          <ac:chgData name="Palm, Matthew David" userId="a277efff-4f55-468d-b91a-0cdffdb150f4" providerId="ADAL" clId="{2A0072CF-5384-4DF9-8910-FE2EDAC0288F}" dt="2024-11-13T16:36:17.852" v="9110" actId="20577"/>
          <ac:spMkLst>
            <pc:docMk/>
            <pc:sldMk cId="1005601548" sldId="338"/>
            <ac:spMk id="3" creationId="{31D10573-D6B3-C352-9829-C1F0ED95E030}"/>
          </ac:spMkLst>
        </pc:spChg>
        <pc:spChg chg="del">
          <ac:chgData name="Palm, Matthew David" userId="a277efff-4f55-468d-b91a-0cdffdb150f4" providerId="ADAL" clId="{2A0072CF-5384-4DF9-8910-FE2EDAC0288F}" dt="2024-11-13T16:36:32.286" v="9132" actId="478"/>
          <ac:spMkLst>
            <pc:docMk/>
            <pc:sldMk cId="1005601548" sldId="338"/>
            <ac:spMk id="4" creationId="{C66EFE20-08DC-FD44-04C7-01C8243FA29D}"/>
          </ac:spMkLst>
        </pc:spChg>
        <pc:spChg chg="mod">
          <ac:chgData name="Palm, Matthew David" userId="a277efff-4f55-468d-b91a-0cdffdb150f4" providerId="ADAL" clId="{2A0072CF-5384-4DF9-8910-FE2EDAC0288F}" dt="2024-11-13T16:38:06.680" v="9282" actId="20577"/>
          <ac:spMkLst>
            <pc:docMk/>
            <pc:sldMk cId="1005601548" sldId="338"/>
            <ac:spMk id="5" creationId="{13F116F5-E762-6D84-E3D8-0A408E68130C}"/>
          </ac:spMkLst>
        </pc:spChg>
        <pc:spChg chg="mod">
          <ac:chgData name="Palm, Matthew David" userId="a277efff-4f55-468d-b91a-0cdffdb150f4" providerId="ADAL" clId="{2A0072CF-5384-4DF9-8910-FE2EDAC0288F}" dt="2024-11-13T16:38:14.971" v="9288" actId="20577"/>
          <ac:spMkLst>
            <pc:docMk/>
            <pc:sldMk cId="1005601548" sldId="338"/>
            <ac:spMk id="6" creationId="{04483ABE-0C5E-8114-39B7-42A1A6E69E6C}"/>
          </ac:spMkLst>
        </pc:spChg>
        <pc:spChg chg="add mod">
          <ac:chgData name="Palm, Matthew David" userId="a277efff-4f55-468d-b91a-0cdffdb150f4" providerId="ADAL" clId="{2A0072CF-5384-4DF9-8910-FE2EDAC0288F}" dt="2024-11-13T16:37:22.672" v="9217" actId="1076"/>
          <ac:spMkLst>
            <pc:docMk/>
            <pc:sldMk cId="1005601548" sldId="338"/>
            <ac:spMk id="12" creationId="{E22B9E16-5A5C-4F17-DFB8-D6710AA92A91}"/>
          </ac:spMkLst>
        </pc:spChg>
        <pc:picChg chg="add mod">
          <ac:chgData name="Palm, Matthew David" userId="a277efff-4f55-468d-b91a-0cdffdb150f4" providerId="ADAL" clId="{2A0072CF-5384-4DF9-8910-FE2EDAC0288F}" dt="2024-11-13T16:36:36.414" v="9134" actId="1076"/>
          <ac:picMkLst>
            <pc:docMk/>
            <pc:sldMk cId="1005601548" sldId="338"/>
            <ac:picMk id="7" creationId="{FEAE09B5-A209-E5CC-9A8D-74729A54FA74}"/>
          </ac:picMkLst>
        </pc:picChg>
        <pc:picChg chg="add mod">
          <ac:chgData name="Palm, Matthew David" userId="a277efff-4f55-468d-b91a-0cdffdb150f4" providerId="ADAL" clId="{2A0072CF-5384-4DF9-8910-FE2EDAC0288F}" dt="2024-11-13T16:36:36.414" v="9134" actId="1076"/>
          <ac:picMkLst>
            <pc:docMk/>
            <pc:sldMk cId="1005601548" sldId="338"/>
            <ac:picMk id="8" creationId="{299F2016-BCE6-6542-2631-781C58DAC562}"/>
          </ac:picMkLst>
        </pc:picChg>
        <pc:picChg chg="add mod">
          <ac:chgData name="Palm, Matthew David" userId="a277efff-4f55-468d-b91a-0cdffdb150f4" providerId="ADAL" clId="{2A0072CF-5384-4DF9-8910-FE2EDAC0288F}" dt="2024-11-13T16:36:36.414" v="9134" actId="1076"/>
          <ac:picMkLst>
            <pc:docMk/>
            <pc:sldMk cId="1005601548" sldId="338"/>
            <ac:picMk id="9" creationId="{500567B9-2C36-B128-2D6D-83A46B874519}"/>
          </ac:picMkLst>
        </pc:picChg>
        <pc:picChg chg="add mod">
          <ac:chgData name="Palm, Matthew David" userId="a277efff-4f55-468d-b91a-0cdffdb150f4" providerId="ADAL" clId="{2A0072CF-5384-4DF9-8910-FE2EDAC0288F}" dt="2024-11-13T16:36:36.414" v="9134" actId="1076"/>
          <ac:picMkLst>
            <pc:docMk/>
            <pc:sldMk cId="1005601548" sldId="338"/>
            <ac:picMk id="10" creationId="{5AF8CD46-1412-F045-8047-ED0CC8E4A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B0461-AA7B-4FC9-91F4-DF78421A7C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408AF0-BB1F-4EB7-9EB8-A72DAA4B2386}">
      <dgm:prSet/>
      <dgm:spPr/>
      <dgm:t>
        <a:bodyPr/>
        <a:lstStyle/>
        <a:p>
          <a:r>
            <a:rPr lang="en-US" dirty="0"/>
            <a:t>It is a pre-condition to for doing the activities accessed (can't work if you can’t get to work). </a:t>
          </a:r>
        </a:p>
      </dgm:t>
    </dgm:pt>
    <dgm:pt modelId="{7CBD40E5-BF4A-4C01-803E-27C443ED955E}" type="parTrans" cxnId="{D365DB1A-E59E-4F0C-BE87-5D91BC6FDFEF}">
      <dgm:prSet/>
      <dgm:spPr/>
      <dgm:t>
        <a:bodyPr/>
        <a:lstStyle/>
        <a:p>
          <a:endParaRPr lang="en-US"/>
        </a:p>
      </dgm:t>
    </dgm:pt>
    <dgm:pt modelId="{2F1DF2E7-0991-44B6-9376-5AA5C43DCF45}" type="sibTrans" cxnId="{D365DB1A-E59E-4F0C-BE87-5D91BC6FDFEF}">
      <dgm:prSet/>
      <dgm:spPr/>
      <dgm:t>
        <a:bodyPr/>
        <a:lstStyle/>
        <a:p>
          <a:endParaRPr lang="en-US"/>
        </a:p>
      </dgm:t>
    </dgm:pt>
    <dgm:pt modelId="{940BE4E3-CC70-40A7-820D-18A9242E1AB3}">
      <dgm:prSet/>
      <dgm:spPr/>
      <dgm:t>
        <a:bodyPr/>
        <a:lstStyle/>
        <a:p>
          <a:r>
            <a:rPr lang="en-US" dirty="0"/>
            <a:t>People cannot acquire access completely on their own. It is provided by the transportation system.</a:t>
          </a:r>
        </a:p>
      </dgm:t>
    </dgm:pt>
    <dgm:pt modelId="{FD553C32-F249-4AD1-8ACA-3B1E8689541C}" type="parTrans" cxnId="{57430F47-30A4-471F-9BF0-39D34ECA0DBF}">
      <dgm:prSet/>
      <dgm:spPr/>
      <dgm:t>
        <a:bodyPr/>
        <a:lstStyle/>
        <a:p>
          <a:endParaRPr lang="en-US"/>
        </a:p>
      </dgm:t>
    </dgm:pt>
    <dgm:pt modelId="{E6F72C22-EE49-40A5-8C48-12DB86AE49F4}" type="sibTrans" cxnId="{57430F47-30A4-471F-9BF0-39D34ECA0DBF}">
      <dgm:prSet/>
      <dgm:spPr/>
      <dgm:t>
        <a:bodyPr/>
        <a:lstStyle/>
        <a:p>
          <a:endParaRPr lang="en-US"/>
        </a:p>
      </dgm:t>
    </dgm:pt>
    <dgm:pt modelId="{02BE94AA-1C46-40E1-97B9-2D74ECF586F3}">
      <dgm:prSet/>
      <dgm:spPr/>
      <dgm:t>
        <a:bodyPr/>
        <a:lstStyle/>
        <a:p>
          <a:r>
            <a:rPr lang="en-US" dirty="0"/>
            <a:t>It can encompass the places people currently want to travel to, as well as places they may desire to travel to in the future. </a:t>
          </a:r>
        </a:p>
      </dgm:t>
    </dgm:pt>
    <dgm:pt modelId="{44C06782-6DB0-4D4F-91DC-D86A85D5C26A}" type="parTrans" cxnId="{4009155A-82AF-4A25-AE36-08A19BFDF4A0}">
      <dgm:prSet/>
      <dgm:spPr/>
      <dgm:t>
        <a:bodyPr/>
        <a:lstStyle/>
        <a:p>
          <a:endParaRPr lang="en-US"/>
        </a:p>
      </dgm:t>
    </dgm:pt>
    <dgm:pt modelId="{354EF837-EEB5-42CA-9CAB-7B2BC6402AE1}" type="sibTrans" cxnId="{4009155A-82AF-4A25-AE36-08A19BFDF4A0}">
      <dgm:prSet/>
      <dgm:spPr/>
      <dgm:t>
        <a:bodyPr/>
        <a:lstStyle/>
        <a:p>
          <a:endParaRPr lang="en-US"/>
        </a:p>
      </dgm:t>
    </dgm:pt>
    <dgm:pt modelId="{A8A72AEC-7593-4F4C-B468-BAD09626384D}">
      <dgm:prSet/>
      <dgm:spPr/>
      <dgm:t>
        <a:bodyPr/>
        <a:lstStyle/>
        <a:p>
          <a:r>
            <a:rPr lang="en-US" dirty="0"/>
            <a:t>(Martens and Golub 2021)</a:t>
          </a:r>
        </a:p>
      </dgm:t>
    </dgm:pt>
    <dgm:pt modelId="{804A7E86-56F9-43BA-BD4F-5D1D15CCB633}" type="parTrans" cxnId="{1C2ECB0D-432F-4766-B15B-0FEE32B30078}">
      <dgm:prSet/>
      <dgm:spPr/>
      <dgm:t>
        <a:bodyPr/>
        <a:lstStyle/>
        <a:p>
          <a:endParaRPr lang="en-US"/>
        </a:p>
      </dgm:t>
    </dgm:pt>
    <dgm:pt modelId="{5BDE8DF1-3D7A-47AD-9FC1-4A3172A8FF4D}" type="sibTrans" cxnId="{1C2ECB0D-432F-4766-B15B-0FEE32B30078}">
      <dgm:prSet/>
      <dgm:spPr/>
      <dgm:t>
        <a:bodyPr/>
        <a:lstStyle/>
        <a:p>
          <a:endParaRPr lang="en-US"/>
        </a:p>
      </dgm:t>
    </dgm:pt>
    <dgm:pt modelId="{1DE1CBDB-EBAC-4070-8F30-4465A93A0849}" type="pres">
      <dgm:prSet presAssocID="{026B0461-AA7B-4FC9-91F4-DF78421A7CDB}" presName="linear" presStyleCnt="0">
        <dgm:presLayoutVars>
          <dgm:animLvl val="lvl"/>
          <dgm:resizeHandles val="exact"/>
        </dgm:presLayoutVars>
      </dgm:prSet>
      <dgm:spPr/>
    </dgm:pt>
    <dgm:pt modelId="{71051206-F4B6-42FB-887D-E7928D4D14D2}" type="pres">
      <dgm:prSet presAssocID="{B9408AF0-BB1F-4EB7-9EB8-A72DAA4B2386}" presName="parentText" presStyleLbl="node1" presStyleIdx="0" presStyleCnt="4">
        <dgm:presLayoutVars>
          <dgm:chMax val="0"/>
          <dgm:bulletEnabled val="1"/>
        </dgm:presLayoutVars>
      </dgm:prSet>
      <dgm:spPr/>
    </dgm:pt>
    <dgm:pt modelId="{2F69D4E3-D713-46A4-87D5-4C38527AAB9A}" type="pres">
      <dgm:prSet presAssocID="{2F1DF2E7-0991-44B6-9376-5AA5C43DCF45}" presName="spacer" presStyleCnt="0"/>
      <dgm:spPr/>
    </dgm:pt>
    <dgm:pt modelId="{51244CBA-0537-4A69-8A64-6F5628F62F3C}" type="pres">
      <dgm:prSet presAssocID="{940BE4E3-CC70-40A7-820D-18A9242E1AB3}" presName="parentText" presStyleLbl="node1" presStyleIdx="1" presStyleCnt="4">
        <dgm:presLayoutVars>
          <dgm:chMax val="0"/>
          <dgm:bulletEnabled val="1"/>
        </dgm:presLayoutVars>
      </dgm:prSet>
      <dgm:spPr/>
    </dgm:pt>
    <dgm:pt modelId="{4E02DDB8-C2BC-486D-9D37-158990952D7F}" type="pres">
      <dgm:prSet presAssocID="{E6F72C22-EE49-40A5-8C48-12DB86AE49F4}" presName="spacer" presStyleCnt="0"/>
      <dgm:spPr/>
    </dgm:pt>
    <dgm:pt modelId="{599CE94B-20DA-4D46-979C-249B87589AB6}" type="pres">
      <dgm:prSet presAssocID="{02BE94AA-1C46-40E1-97B9-2D74ECF586F3}" presName="parentText" presStyleLbl="node1" presStyleIdx="2" presStyleCnt="4">
        <dgm:presLayoutVars>
          <dgm:chMax val="0"/>
          <dgm:bulletEnabled val="1"/>
        </dgm:presLayoutVars>
      </dgm:prSet>
      <dgm:spPr/>
    </dgm:pt>
    <dgm:pt modelId="{B01C069C-7141-4767-86BC-54B7010DCAD1}" type="pres">
      <dgm:prSet presAssocID="{354EF837-EEB5-42CA-9CAB-7B2BC6402AE1}" presName="spacer" presStyleCnt="0"/>
      <dgm:spPr/>
    </dgm:pt>
    <dgm:pt modelId="{B977315E-FC39-4A1A-A8D8-BC2F6005EF45}" type="pres">
      <dgm:prSet presAssocID="{A8A72AEC-7593-4F4C-B468-BAD09626384D}" presName="parentText" presStyleLbl="node1" presStyleIdx="3" presStyleCnt="4">
        <dgm:presLayoutVars>
          <dgm:chMax val="0"/>
          <dgm:bulletEnabled val="1"/>
        </dgm:presLayoutVars>
      </dgm:prSet>
      <dgm:spPr/>
    </dgm:pt>
  </dgm:ptLst>
  <dgm:cxnLst>
    <dgm:cxn modelId="{1C2ECB0D-432F-4766-B15B-0FEE32B30078}" srcId="{026B0461-AA7B-4FC9-91F4-DF78421A7CDB}" destId="{A8A72AEC-7593-4F4C-B468-BAD09626384D}" srcOrd="3" destOrd="0" parTransId="{804A7E86-56F9-43BA-BD4F-5D1D15CCB633}" sibTransId="{5BDE8DF1-3D7A-47AD-9FC1-4A3172A8FF4D}"/>
    <dgm:cxn modelId="{D365DB1A-E59E-4F0C-BE87-5D91BC6FDFEF}" srcId="{026B0461-AA7B-4FC9-91F4-DF78421A7CDB}" destId="{B9408AF0-BB1F-4EB7-9EB8-A72DAA4B2386}" srcOrd="0" destOrd="0" parTransId="{7CBD40E5-BF4A-4C01-803E-27C443ED955E}" sibTransId="{2F1DF2E7-0991-44B6-9376-5AA5C43DCF45}"/>
    <dgm:cxn modelId="{57430F47-30A4-471F-9BF0-39D34ECA0DBF}" srcId="{026B0461-AA7B-4FC9-91F4-DF78421A7CDB}" destId="{940BE4E3-CC70-40A7-820D-18A9242E1AB3}" srcOrd="1" destOrd="0" parTransId="{FD553C32-F249-4AD1-8ACA-3B1E8689541C}" sibTransId="{E6F72C22-EE49-40A5-8C48-12DB86AE49F4}"/>
    <dgm:cxn modelId="{42DB3652-FF1F-466F-9CF9-37E6C3AAFCA2}" type="presOf" srcId="{A8A72AEC-7593-4F4C-B468-BAD09626384D}" destId="{B977315E-FC39-4A1A-A8D8-BC2F6005EF45}" srcOrd="0" destOrd="0" presId="urn:microsoft.com/office/officeart/2005/8/layout/vList2"/>
    <dgm:cxn modelId="{25231F76-8DE3-4876-8A39-050AA8AD7899}" type="presOf" srcId="{940BE4E3-CC70-40A7-820D-18A9242E1AB3}" destId="{51244CBA-0537-4A69-8A64-6F5628F62F3C}" srcOrd="0" destOrd="0" presId="urn:microsoft.com/office/officeart/2005/8/layout/vList2"/>
    <dgm:cxn modelId="{4009155A-82AF-4A25-AE36-08A19BFDF4A0}" srcId="{026B0461-AA7B-4FC9-91F4-DF78421A7CDB}" destId="{02BE94AA-1C46-40E1-97B9-2D74ECF586F3}" srcOrd="2" destOrd="0" parTransId="{44C06782-6DB0-4D4F-91DC-D86A85D5C26A}" sibTransId="{354EF837-EEB5-42CA-9CAB-7B2BC6402AE1}"/>
    <dgm:cxn modelId="{D1F17EB0-3D92-452D-A449-9B52BBDF24F4}" type="presOf" srcId="{B9408AF0-BB1F-4EB7-9EB8-A72DAA4B2386}" destId="{71051206-F4B6-42FB-887D-E7928D4D14D2}" srcOrd="0" destOrd="0" presId="urn:microsoft.com/office/officeart/2005/8/layout/vList2"/>
    <dgm:cxn modelId="{67C9ABC8-1854-4C73-A7DD-E6E0439C42C7}" type="presOf" srcId="{026B0461-AA7B-4FC9-91F4-DF78421A7CDB}" destId="{1DE1CBDB-EBAC-4070-8F30-4465A93A0849}" srcOrd="0" destOrd="0" presId="urn:microsoft.com/office/officeart/2005/8/layout/vList2"/>
    <dgm:cxn modelId="{FD38C8EB-52AF-4E25-A09F-3FD6639ACD65}" type="presOf" srcId="{02BE94AA-1C46-40E1-97B9-2D74ECF586F3}" destId="{599CE94B-20DA-4D46-979C-249B87589AB6}" srcOrd="0" destOrd="0" presId="urn:microsoft.com/office/officeart/2005/8/layout/vList2"/>
    <dgm:cxn modelId="{FEC6352B-0052-4059-8B5E-4FDA27E4ECA1}" type="presParOf" srcId="{1DE1CBDB-EBAC-4070-8F30-4465A93A0849}" destId="{71051206-F4B6-42FB-887D-E7928D4D14D2}" srcOrd="0" destOrd="0" presId="urn:microsoft.com/office/officeart/2005/8/layout/vList2"/>
    <dgm:cxn modelId="{1467372F-E1CA-43FE-B518-C6C8BC6E5738}" type="presParOf" srcId="{1DE1CBDB-EBAC-4070-8F30-4465A93A0849}" destId="{2F69D4E3-D713-46A4-87D5-4C38527AAB9A}" srcOrd="1" destOrd="0" presId="urn:microsoft.com/office/officeart/2005/8/layout/vList2"/>
    <dgm:cxn modelId="{56D77BEB-EE25-4C69-A1E3-8D2913BB8444}" type="presParOf" srcId="{1DE1CBDB-EBAC-4070-8F30-4465A93A0849}" destId="{51244CBA-0537-4A69-8A64-6F5628F62F3C}" srcOrd="2" destOrd="0" presId="urn:microsoft.com/office/officeart/2005/8/layout/vList2"/>
    <dgm:cxn modelId="{5385ECD2-510C-40CE-AB43-671FC2AA473F}" type="presParOf" srcId="{1DE1CBDB-EBAC-4070-8F30-4465A93A0849}" destId="{4E02DDB8-C2BC-486D-9D37-158990952D7F}" srcOrd="3" destOrd="0" presId="urn:microsoft.com/office/officeart/2005/8/layout/vList2"/>
    <dgm:cxn modelId="{0E2764E0-A490-4C9E-96D7-84F8C9BD63DE}" type="presParOf" srcId="{1DE1CBDB-EBAC-4070-8F30-4465A93A0849}" destId="{599CE94B-20DA-4D46-979C-249B87589AB6}" srcOrd="4" destOrd="0" presId="urn:microsoft.com/office/officeart/2005/8/layout/vList2"/>
    <dgm:cxn modelId="{849C9D35-A812-4452-9BAF-5B4C363E6F6C}" type="presParOf" srcId="{1DE1CBDB-EBAC-4070-8F30-4465A93A0849}" destId="{B01C069C-7141-4767-86BC-54B7010DCAD1}" srcOrd="5" destOrd="0" presId="urn:microsoft.com/office/officeart/2005/8/layout/vList2"/>
    <dgm:cxn modelId="{C814EF70-F37A-4F91-BEC9-9B7BEE88A165}" type="presParOf" srcId="{1DE1CBDB-EBAC-4070-8F30-4465A93A0849}" destId="{B977315E-FC39-4A1A-A8D8-BC2F6005EF4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51206-F4B6-42FB-887D-E7928D4D14D2}">
      <dsp:nvSpPr>
        <dsp:cNvPr id="0" name=""/>
        <dsp:cNvSpPr/>
      </dsp:nvSpPr>
      <dsp:spPr>
        <a:xfrm>
          <a:off x="0" y="424510"/>
          <a:ext cx="5418054"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It is a pre-condition to for doing the activities accessed (can't work if you can’t get to work). </a:t>
          </a:r>
        </a:p>
      </dsp:txBody>
      <dsp:txXfrm>
        <a:off x="31070" y="455580"/>
        <a:ext cx="5355914" cy="574340"/>
      </dsp:txXfrm>
    </dsp:sp>
    <dsp:sp modelId="{51244CBA-0537-4A69-8A64-6F5628F62F3C}">
      <dsp:nvSpPr>
        <dsp:cNvPr id="0" name=""/>
        <dsp:cNvSpPr/>
      </dsp:nvSpPr>
      <dsp:spPr>
        <a:xfrm>
          <a:off x="0" y="1107071"/>
          <a:ext cx="5418054"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People cannot acquire access completely on their own. It is provided by the transportation system.</a:t>
          </a:r>
        </a:p>
      </dsp:txBody>
      <dsp:txXfrm>
        <a:off x="31070" y="1138141"/>
        <a:ext cx="5355914" cy="574340"/>
      </dsp:txXfrm>
    </dsp:sp>
    <dsp:sp modelId="{599CE94B-20DA-4D46-979C-249B87589AB6}">
      <dsp:nvSpPr>
        <dsp:cNvPr id="0" name=""/>
        <dsp:cNvSpPr/>
      </dsp:nvSpPr>
      <dsp:spPr>
        <a:xfrm>
          <a:off x="0" y="1789631"/>
          <a:ext cx="5418054"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It can encompass the places people currently want to travel to, as well as places they may desire to travel to in the future. </a:t>
          </a:r>
        </a:p>
      </dsp:txBody>
      <dsp:txXfrm>
        <a:off x="31070" y="1820701"/>
        <a:ext cx="5355914" cy="574340"/>
      </dsp:txXfrm>
    </dsp:sp>
    <dsp:sp modelId="{B977315E-FC39-4A1A-A8D8-BC2F6005EF45}">
      <dsp:nvSpPr>
        <dsp:cNvPr id="0" name=""/>
        <dsp:cNvSpPr/>
      </dsp:nvSpPr>
      <dsp:spPr>
        <a:xfrm>
          <a:off x="0" y="2472191"/>
          <a:ext cx="5418054"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(Martens and Golub 2021)</a:t>
          </a:r>
        </a:p>
      </dsp:txBody>
      <dsp:txXfrm>
        <a:off x="31070" y="2503261"/>
        <a:ext cx="5355914"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66A7-698B-6A44-88F1-0082A6B9A9EB}"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255FF-E733-7A46-8A77-BA6A8CE5004F}" type="slidenum">
              <a:rPr lang="en-US" smtClean="0"/>
              <a:t>‹#›</a:t>
            </a:fld>
            <a:endParaRPr lang="en-US"/>
          </a:p>
        </p:txBody>
      </p:sp>
    </p:spTree>
    <p:extLst>
      <p:ext uri="{BB962C8B-B14F-4D97-AF65-F5344CB8AC3E}">
        <p14:creationId xmlns:p14="http://schemas.microsoft.com/office/powerpoint/2010/main" val="183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1</a:t>
            </a:fld>
            <a:endParaRPr lang="en-US"/>
          </a:p>
        </p:txBody>
      </p:sp>
    </p:spTree>
    <p:extLst>
      <p:ext uri="{BB962C8B-B14F-4D97-AF65-F5344CB8AC3E}">
        <p14:creationId xmlns:p14="http://schemas.microsoft.com/office/powerpoint/2010/main" val="84886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33</a:t>
            </a:fld>
            <a:endParaRPr lang="en-US"/>
          </a:p>
        </p:txBody>
      </p:sp>
    </p:spTree>
    <p:extLst>
      <p:ext uri="{BB962C8B-B14F-4D97-AF65-F5344CB8AC3E}">
        <p14:creationId xmlns:p14="http://schemas.microsoft.com/office/powerpoint/2010/main" val="308796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36</a:t>
            </a:fld>
            <a:endParaRPr lang="en-US"/>
          </a:p>
        </p:txBody>
      </p:sp>
    </p:spTree>
    <p:extLst>
      <p:ext uri="{BB962C8B-B14F-4D97-AF65-F5344CB8AC3E}">
        <p14:creationId xmlns:p14="http://schemas.microsoft.com/office/powerpoint/2010/main" val="263485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40</a:t>
            </a:fld>
            <a:endParaRPr lang="en-US"/>
          </a:p>
        </p:txBody>
      </p:sp>
    </p:spTree>
    <p:extLst>
      <p:ext uri="{BB962C8B-B14F-4D97-AF65-F5344CB8AC3E}">
        <p14:creationId xmlns:p14="http://schemas.microsoft.com/office/powerpoint/2010/main" val="134578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41</a:t>
            </a:fld>
            <a:endParaRPr lang="en-US"/>
          </a:p>
        </p:txBody>
      </p:sp>
    </p:spTree>
    <p:extLst>
      <p:ext uri="{BB962C8B-B14F-4D97-AF65-F5344CB8AC3E}">
        <p14:creationId xmlns:p14="http://schemas.microsoft.com/office/powerpoint/2010/main" val="398573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9</a:t>
            </a:fld>
            <a:endParaRPr lang="en-US"/>
          </a:p>
        </p:txBody>
      </p:sp>
    </p:spTree>
    <p:extLst>
      <p:ext uri="{BB962C8B-B14F-4D97-AF65-F5344CB8AC3E}">
        <p14:creationId xmlns:p14="http://schemas.microsoft.com/office/powerpoint/2010/main" val="285092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12</a:t>
            </a:fld>
            <a:endParaRPr lang="en-US"/>
          </a:p>
        </p:txBody>
      </p:sp>
    </p:spTree>
    <p:extLst>
      <p:ext uri="{BB962C8B-B14F-4D97-AF65-F5344CB8AC3E}">
        <p14:creationId xmlns:p14="http://schemas.microsoft.com/office/powerpoint/2010/main" val="416847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13</a:t>
            </a:fld>
            <a:endParaRPr lang="en-US"/>
          </a:p>
        </p:txBody>
      </p:sp>
    </p:spTree>
    <p:extLst>
      <p:ext uri="{BB962C8B-B14F-4D97-AF65-F5344CB8AC3E}">
        <p14:creationId xmlns:p14="http://schemas.microsoft.com/office/powerpoint/2010/main" val="42202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16</a:t>
            </a:fld>
            <a:endParaRPr lang="en-US"/>
          </a:p>
        </p:txBody>
      </p:sp>
    </p:spTree>
    <p:extLst>
      <p:ext uri="{BB962C8B-B14F-4D97-AF65-F5344CB8AC3E}">
        <p14:creationId xmlns:p14="http://schemas.microsoft.com/office/powerpoint/2010/main" val="97849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19</a:t>
            </a:fld>
            <a:endParaRPr lang="en-US"/>
          </a:p>
        </p:txBody>
      </p:sp>
    </p:spTree>
    <p:extLst>
      <p:ext uri="{BB962C8B-B14F-4D97-AF65-F5344CB8AC3E}">
        <p14:creationId xmlns:p14="http://schemas.microsoft.com/office/powerpoint/2010/main" val="400367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27</a:t>
            </a:fld>
            <a:endParaRPr lang="en-US"/>
          </a:p>
        </p:txBody>
      </p:sp>
    </p:spTree>
    <p:extLst>
      <p:ext uri="{BB962C8B-B14F-4D97-AF65-F5344CB8AC3E}">
        <p14:creationId xmlns:p14="http://schemas.microsoft.com/office/powerpoint/2010/main" val="375022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28</a:t>
            </a:fld>
            <a:endParaRPr lang="en-US"/>
          </a:p>
        </p:txBody>
      </p:sp>
    </p:spTree>
    <p:extLst>
      <p:ext uri="{BB962C8B-B14F-4D97-AF65-F5344CB8AC3E}">
        <p14:creationId xmlns:p14="http://schemas.microsoft.com/office/powerpoint/2010/main" val="156482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9D995-92FD-C320-54FB-6D8588B81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5E66F-FFC1-402B-F685-CCED42974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730A5-2651-C4D7-06B8-094B1AC88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D44C81-4F4B-6841-11A9-CB90569F5C19}"/>
              </a:ext>
            </a:extLst>
          </p:cNvPr>
          <p:cNvSpPr>
            <a:spLocks noGrp="1"/>
          </p:cNvSpPr>
          <p:nvPr>
            <p:ph type="sldNum" sz="quarter" idx="5"/>
          </p:nvPr>
        </p:nvSpPr>
        <p:spPr/>
        <p:txBody>
          <a:bodyPr/>
          <a:lstStyle/>
          <a:p>
            <a:fld id="{18D255FF-E733-7A46-8A77-BA6A8CE5004F}" type="slidenum">
              <a:rPr lang="en-US" smtClean="0"/>
              <a:t>29</a:t>
            </a:fld>
            <a:endParaRPr lang="en-US"/>
          </a:p>
        </p:txBody>
      </p:sp>
    </p:spTree>
    <p:extLst>
      <p:ext uri="{BB962C8B-B14F-4D97-AF65-F5344CB8AC3E}">
        <p14:creationId xmlns:p14="http://schemas.microsoft.com/office/powerpoint/2010/main" val="1279395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9A6C845-3693-AF4E-A166-7C477DAB37F8}"/>
              </a:ext>
            </a:extLst>
          </p:cNvPr>
          <p:cNvSpPr/>
          <p:nvPr userDrawn="1"/>
        </p:nvSpPr>
        <p:spPr>
          <a:xfrm rot="16200000">
            <a:off x="3473412" y="-3473411"/>
            <a:ext cx="5245176" cy="12192000"/>
          </a:xfrm>
          <a:custGeom>
            <a:avLst/>
            <a:gdLst>
              <a:gd name="connsiteX0" fmla="*/ 722417 w 5245176"/>
              <a:gd name="connsiteY0" fmla="*/ 0 h 6858000"/>
              <a:gd name="connsiteX1" fmla="*/ 5245176 w 5245176"/>
              <a:gd name="connsiteY1" fmla="*/ 0 h 6858000"/>
              <a:gd name="connsiteX2" fmla="*/ 5245176 w 5245176"/>
              <a:gd name="connsiteY2" fmla="*/ 6858000 h 6858000"/>
              <a:gd name="connsiteX3" fmla="*/ 711554 w 5245176"/>
              <a:gd name="connsiteY3" fmla="*/ 6858000 h 6858000"/>
              <a:gd name="connsiteX4" fmla="*/ 545851 w 5245176"/>
              <a:gd name="connsiteY4" fmla="*/ 6481069 h 6858000"/>
              <a:gd name="connsiteX5" fmla="*/ 0 w 5245176"/>
              <a:gd name="connsiteY5" fmla="*/ 3441356 h 6858000"/>
              <a:gd name="connsiteX6" fmla="*/ 545851 w 5245176"/>
              <a:gd name="connsiteY6" fmla="*/ 401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5176" h="6858000">
                <a:moveTo>
                  <a:pt x="722417" y="0"/>
                </a:moveTo>
                <a:lnTo>
                  <a:pt x="5245176" y="0"/>
                </a:lnTo>
                <a:lnTo>
                  <a:pt x="5245176" y="6858000"/>
                </a:lnTo>
                <a:lnTo>
                  <a:pt x="711554" y="6858000"/>
                </a:lnTo>
                <a:lnTo>
                  <a:pt x="545851" y="6481069"/>
                </a:lnTo>
                <a:cubicBezTo>
                  <a:pt x="201229" y="5613366"/>
                  <a:pt x="0" y="4567335"/>
                  <a:pt x="0" y="3441356"/>
                </a:cubicBezTo>
                <a:cubicBezTo>
                  <a:pt x="0" y="2315378"/>
                  <a:pt x="201229" y="1269347"/>
                  <a:pt x="545851" y="4016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 name="Oval 5"/>
          <p:cNvSpPr/>
          <p:nvPr userDrawn="1"/>
        </p:nvSpPr>
        <p:spPr>
          <a:xfrm>
            <a:off x="5410200" y="453219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864672" y="6174647"/>
            <a:ext cx="6462656" cy="276999"/>
          </a:xfrm>
          <a:prstGeom prst="rect">
            <a:avLst/>
          </a:prstGeom>
          <a:noFill/>
        </p:spPr>
        <p:txBody>
          <a:bodyPr wrap="square" rtlCol="0">
            <a:spAutoFit/>
          </a:bodyPr>
          <a:lstStyle/>
          <a:p>
            <a:pPr algn="ctr"/>
            <a:r>
              <a:rPr lang="en-US" sz="1200" b="0" spc="180" baseline="0" dirty="0">
                <a:solidFill>
                  <a:schemeClr val="tx1"/>
                </a:solidFill>
              </a:rPr>
              <a:t>THE UNIVERSITY OF NORTH CAROLINA AT CHAPEL HILL</a:t>
            </a:r>
          </a:p>
        </p:txBody>
      </p:sp>
      <p:sp>
        <p:nvSpPr>
          <p:cNvPr id="8" name="Title 1"/>
          <p:cNvSpPr>
            <a:spLocks noGrp="1"/>
          </p:cNvSpPr>
          <p:nvPr>
            <p:ph type="title"/>
          </p:nvPr>
        </p:nvSpPr>
        <p:spPr>
          <a:xfrm>
            <a:off x="809961" y="777399"/>
            <a:ext cx="10572078" cy="2086825"/>
          </a:xfrm>
        </p:spPr>
        <p:txBody>
          <a:bodyPr anchor="b">
            <a:normAutofit/>
          </a:bodyPr>
          <a:lstStyle>
            <a:lvl1pPr algn="ctr">
              <a:defRPr sz="6000">
                <a:solidFill>
                  <a:schemeClr val="bg1"/>
                </a:solidFill>
              </a:defRPr>
            </a:lvl1pPr>
          </a:lstStyle>
          <a:p>
            <a:r>
              <a:rPr lang="en-US" dirty="0"/>
              <a:t>Click to edit Master title style</a:t>
            </a:r>
          </a:p>
        </p:txBody>
      </p:sp>
      <p:sp>
        <p:nvSpPr>
          <p:cNvPr id="9" name="Text Placeholder 2"/>
          <p:cNvSpPr>
            <a:spLocks noGrp="1"/>
          </p:cNvSpPr>
          <p:nvPr>
            <p:ph type="body" idx="1"/>
          </p:nvPr>
        </p:nvSpPr>
        <p:spPr>
          <a:xfrm>
            <a:off x="809961" y="3065930"/>
            <a:ext cx="10572077" cy="72614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45C7F7F7-1BA7-AB4E-AC11-EE5ED093B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230" y="4834387"/>
            <a:ext cx="617539" cy="767209"/>
          </a:xfrm>
          <a:prstGeom prst="rect">
            <a:avLst/>
          </a:prstGeom>
        </p:spPr>
      </p:pic>
    </p:spTree>
    <p:extLst>
      <p:ext uri="{BB962C8B-B14F-4D97-AF65-F5344CB8AC3E}">
        <p14:creationId xmlns:p14="http://schemas.microsoft.com/office/powerpoint/2010/main" val="79028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5" name="Text Placeholder 9"/>
          <p:cNvSpPr>
            <a:spLocks noGrp="1"/>
          </p:cNvSpPr>
          <p:nvPr>
            <p:ph type="body" sz="quarter" idx="11"/>
          </p:nvPr>
        </p:nvSpPr>
        <p:spPr>
          <a:xfrm>
            <a:off x="4365812" y="2095438"/>
            <a:ext cx="7318772" cy="364645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2"/>
          </p:nvPr>
        </p:nvSpPr>
        <p:spPr>
          <a:xfrm>
            <a:off x="-1" y="1"/>
            <a:ext cx="3946977" cy="6858000"/>
          </a:xfrm>
          <a:custGeom>
            <a:avLst/>
            <a:gdLst>
              <a:gd name="connsiteX0" fmla="*/ 0 w 3946977"/>
              <a:gd name="connsiteY0" fmla="*/ 0 h 6858000"/>
              <a:gd name="connsiteX1" fmla="*/ 3946976 w 3946977"/>
              <a:gd name="connsiteY1" fmla="*/ 0 h 6858000"/>
              <a:gd name="connsiteX2" fmla="*/ 3775842 w 3946977"/>
              <a:gd name="connsiteY2" fmla="*/ 389286 h 6858000"/>
              <a:gd name="connsiteX3" fmla="*/ 3229991 w 3946977"/>
              <a:gd name="connsiteY3" fmla="*/ 3428999 h 6858000"/>
              <a:gd name="connsiteX4" fmla="*/ 3775842 w 3946977"/>
              <a:gd name="connsiteY4" fmla="*/ 6468712 h 6858000"/>
              <a:gd name="connsiteX5" fmla="*/ 3946977 w 3946977"/>
              <a:gd name="connsiteY5" fmla="*/ 6858000 h 6858000"/>
              <a:gd name="connsiteX6" fmla="*/ 0 w 39469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977" h="6858000">
                <a:moveTo>
                  <a:pt x="0" y="0"/>
                </a:moveTo>
                <a:lnTo>
                  <a:pt x="3946976" y="0"/>
                </a:lnTo>
                <a:lnTo>
                  <a:pt x="3775842" y="389286"/>
                </a:lnTo>
                <a:cubicBezTo>
                  <a:pt x="3431220" y="1256990"/>
                  <a:pt x="3229991" y="2303021"/>
                  <a:pt x="3229991" y="3428999"/>
                </a:cubicBezTo>
                <a:cubicBezTo>
                  <a:pt x="3229991" y="4554978"/>
                  <a:pt x="3431220" y="5601009"/>
                  <a:pt x="3775842" y="6468712"/>
                </a:cubicBezTo>
                <a:lnTo>
                  <a:pt x="3946977" y="6858000"/>
                </a:lnTo>
                <a:lnTo>
                  <a:pt x="0" y="6858000"/>
                </a:lnTo>
                <a:close/>
              </a:path>
            </a:pathLst>
          </a:custGeom>
        </p:spPr>
        <p:txBody>
          <a:bodyPr wrap="square">
            <a:noAutofit/>
          </a:bodyPr>
          <a:lstStyle/>
          <a:p>
            <a:endParaRPr lang="en-US"/>
          </a:p>
        </p:txBody>
      </p:sp>
      <p:sp>
        <p:nvSpPr>
          <p:cNvPr id="17" name="Title 16"/>
          <p:cNvSpPr>
            <a:spLocks noGrp="1"/>
          </p:cNvSpPr>
          <p:nvPr>
            <p:ph type="title"/>
          </p:nvPr>
        </p:nvSpPr>
        <p:spPr>
          <a:xfrm>
            <a:off x="4365812" y="812047"/>
            <a:ext cx="7323268" cy="1043639"/>
          </a:xfrm>
        </p:spPr>
        <p:txBody>
          <a:bodyPr/>
          <a:lstStyle/>
          <a:p>
            <a:r>
              <a:rPr lang="en-US"/>
              <a:t>Click to edit Master title style</a:t>
            </a:r>
          </a:p>
        </p:txBody>
      </p:sp>
      <p:sp>
        <p:nvSpPr>
          <p:cNvPr id="8" name="Text Placeholder 5">
            <a:extLst>
              <a:ext uri="{FF2B5EF4-FFF2-40B4-BE49-F238E27FC236}">
                <a16:creationId xmlns:a16="http://schemas.microsoft.com/office/drawing/2014/main" id="{CAB9F63D-9A44-2344-900F-0B025DB4E83A}"/>
              </a:ext>
            </a:extLst>
          </p:cNvPr>
          <p:cNvSpPr>
            <a:spLocks noGrp="1"/>
          </p:cNvSpPr>
          <p:nvPr>
            <p:ph type="body" sz="quarter" idx="16" hasCustomPrompt="1"/>
          </p:nvPr>
        </p:nvSpPr>
        <p:spPr>
          <a:xfrm>
            <a:off x="4365493" y="503237"/>
            <a:ext cx="7323269"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39275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E">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flipH="1">
            <a:off x="6093494" y="0"/>
            <a:ext cx="6098506" cy="6858000"/>
          </a:xfrm>
          <a:custGeom>
            <a:avLst/>
            <a:gdLst>
              <a:gd name="connsiteX0" fmla="*/ 0 w 3946977"/>
              <a:gd name="connsiteY0" fmla="*/ 0 h 6858000"/>
              <a:gd name="connsiteX1" fmla="*/ 3946976 w 3946977"/>
              <a:gd name="connsiteY1" fmla="*/ 0 h 6858000"/>
              <a:gd name="connsiteX2" fmla="*/ 3775842 w 3946977"/>
              <a:gd name="connsiteY2" fmla="*/ 389286 h 6858000"/>
              <a:gd name="connsiteX3" fmla="*/ 3229991 w 3946977"/>
              <a:gd name="connsiteY3" fmla="*/ 3428999 h 6858000"/>
              <a:gd name="connsiteX4" fmla="*/ 3775842 w 3946977"/>
              <a:gd name="connsiteY4" fmla="*/ 6468712 h 6858000"/>
              <a:gd name="connsiteX5" fmla="*/ 3946977 w 3946977"/>
              <a:gd name="connsiteY5" fmla="*/ 6858000 h 6858000"/>
              <a:gd name="connsiteX6" fmla="*/ 0 w 3946977"/>
              <a:gd name="connsiteY6" fmla="*/ 6858000 h 6858000"/>
              <a:gd name="connsiteX0" fmla="*/ 0 w 6098506"/>
              <a:gd name="connsiteY0" fmla="*/ 0 h 6858000"/>
              <a:gd name="connsiteX1" fmla="*/ 6098505 w 6098506"/>
              <a:gd name="connsiteY1" fmla="*/ 0 h 6858000"/>
              <a:gd name="connsiteX2" fmla="*/ 5927371 w 6098506"/>
              <a:gd name="connsiteY2" fmla="*/ 389286 h 6858000"/>
              <a:gd name="connsiteX3" fmla="*/ 5381520 w 6098506"/>
              <a:gd name="connsiteY3" fmla="*/ 3428999 h 6858000"/>
              <a:gd name="connsiteX4" fmla="*/ 5927371 w 6098506"/>
              <a:gd name="connsiteY4" fmla="*/ 6468712 h 6858000"/>
              <a:gd name="connsiteX5" fmla="*/ 6098506 w 6098506"/>
              <a:gd name="connsiteY5" fmla="*/ 6858000 h 6858000"/>
              <a:gd name="connsiteX6" fmla="*/ 2151529 w 6098506"/>
              <a:gd name="connsiteY6" fmla="*/ 6858000 h 6858000"/>
              <a:gd name="connsiteX7" fmla="*/ 0 w 6098506"/>
              <a:gd name="connsiteY7" fmla="*/ 0 h 6858000"/>
              <a:gd name="connsiteX0" fmla="*/ 0 w 6098506"/>
              <a:gd name="connsiteY0" fmla="*/ 0 h 6858000"/>
              <a:gd name="connsiteX1" fmla="*/ 6098505 w 6098506"/>
              <a:gd name="connsiteY1" fmla="*/ 0 h 6858000"/>
              <a:gd name="connsiteX2" fmla="*/ 5927371 w 6098506"/>
              <a:gd name="connsiteY2" fmla="*/ 389286 h 6858000"/>
              <a:gd name="connsiteX3" fmla="*/ 5381520 w 6098506"/>
              <a:gd name="connsiteY3" fmla="*/ 3428999 h 6858000"/>
              <a:gd name="connsiteX4" fmla="*/ 5927371 w 6098506"/>
              <a:gd name="connsiteY4" fmla="*/ 6468712 h 6858000"/>
              <a:gd name="connsiteX5" fmla="*/ 6098506 w 6098506"/>
              <a:gd name="connsiteY5" fmla="*/ 6858000 h 6858000"/>
              <a:gd name="connsiteX6" fmla="*/ 0 w 6098506"/>
              <a:gd name="connsiteY6" fmla="*/ 6858000 h 6858000"/>
              <a:gd name="connsiteX7" fmla="*/ 0 w 609850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506" h="6858000">
                <a:moveTo>
                  <a:pt x="0" y="0"/>
                </a:moveTo>
                <a:lnTo>
                  <a:pt x="6098505" y="0"/>
                </a:lnTo>
                <a:lnTo>
                  <a:pt x="5927371" y="389286"/>
                </a:lnTo>
                <a:cubicBezTo>
                  <a:pt x="5582749" y="1256990"/>
                  <a:pt x="5381520" y="2303021"/>
                  <a:pt x="5381520" y="3428999"/>
                </a:cubicBezTo>
                <a:cubicBezTo>
                  <a:pt x="5381520" y="4554978"/>
                  <a:pt x="5582749" y="5601009"/>
                  <a:pt x="5927371" y="6468712"/>
                </a:cubicBezTo>
                <a:lnTo>
                  <a:pt x="6098506" y="6858000"/>
                </a:lnTo>
                <a:lnTo>
                  <a:pt x="0" y="6858000"/>
                </a:lnTo>
                <a:lnTo>
                  <a:pt x="0" y="0"/>
                </a:lnTo>
                <a:close/>
              </a:path>
            </a:pathLst>
          </a:custGeom>
        </p:spPr>
        <p:txBody>
          <a:bodyPr wrap="square">
            <a:noAutofit/>
          </a:bodyPr>
          <a:lstStyle/>
          <a:p>
            <a:endParaRPr lang="en-US" dirty="0"/>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4" name="Text Placeholder 9"/>
          <p:cNvSpPr>
            <a:spLocks noGrp="1"/>
          </p:cNvSpPr>
          <p:nvPr>
            <p:ph type="body" sz="quarter" idx="11"/>
          </p:nvPr>
        </p:nvSpPr>
        <p:spPr>
          <a:xfrm>
            <a:off x="502920"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6"/>
          <p:cNvSpPr>
            <a:spLocks noGrp="1"/>
          </p:cNvSpPr>
          <p:nvPr>
            <p:ph type="title"/>
          </p:nvPr>
        </p:nvSpPr>
        <p:spPr>
          <a:xfrm>
            <a:off x="499176" y="812047"/>
            <a:ext cx="5091398" cy="1043639"/>
          </a:xfrm>
        </p:spPr>
        <p:txBody>
          <a:bodyPr/>
          <a:lstStyle/>
          <a:p>
            <a:r>
              <a:rPr lang="en-US"/>
              <a:t>Click to edit Master title style</a:t>
            </a:r>
          </a:p>
        </p:txBody>
      </p:sp>
      <p:sp>
        <p:nvSpPr>
          <p:cNvPr id="13" name="Text Placeholder 5">
            <a:extLst>
              <a:ext uri="{FF2B5EF4-FFF2-40B4-BE49-F238E27FC236}">
                <a16:creationId xmlns:a16="http://schemas.microsoft.com/office/drawing/2014/main" id="{D21D5696-E677-5241-91B2-F250E3C089E4}"/>
              </a:ext>
            </a:extLst>
          </p:cNvPr>
          <p:cNvSpPr>
            <a:spLocks noGrp="1"/>
          </p:cNvSpPr>
          <p:nvPr>
            <p:ph type="body" sz="quarter" idx="16" hasCustomPrompt="1"/>
          </p:nvPr>
        </p:nvSpPr>
        <p:spPr>
          <a:xfrm>
            <a:off x="498475" y="503237"/>
            <a:ext cx="5087654"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4" name="TextBox 13">
            <a:extLst>
              <a:ext uri="{FF2B5EF4-FFF2-40B4-BE49-F238E27FC236}">
                <a16:creationId xmlns:a16="http://schemas.microsoft.com/office/drawing/2014/main" id="{242C394C-07D7-C947-8794-749F31A412CE}"/>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413921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F">
    <p:spTree>
      <p:nvGrpSpPr>
        <p:cNvPr id="1" name=""/>
        <p:cNvGrpSpPr/>
        <p:nvPr/>
      </p:nvGrpSpPr>
      <p:grpSpPr>
        <a:xfrm>
          <a:off x="0" y="0"/>
          <a:ext cx="0" cy="0"/>
          <a:chOff x="0" y="0"/>
          <a:chExt cx="0" cy="0"/>
        </a:xfrm>
      </p:grpSpPr>
      <p:sp>
        <p:nvSpPr>
          <p:cNvPr id="4" name="Freeform 3"/>
          <p:cNvSpPr/>
          <p:nvPr userDrawn="1"/>
        </p:nvSpPr>
        <p:spPr>
          <a:xfrm flipH="1">
            <a:off x="6087962" y="0"/>
            <a:ext cx="6104038" cy="6858000"/>
          </a:xfrm>
          <a:custGeom>
            <a:avLst/>
            <a:gdLst>
              <a:gd name="connsiteX0" fmla="*/ 0 w 6104038"/>
              <a:gd name="connsiteY0" fmla="*/ 0 h 6858000"/>
              <a:gd name="connsiteX1" fmla="*/ 6104038 w 6104038"/>
              <a:gd name="connsiteY1" fmla="*/ 0 h 6858000"/>
              <a:gd name="connsiteX2" fmla="*/ 6022667 w 6104038"/>
              <a:gd name="connsiteY2" fmla="*/ 176133 h 6858000"/>
              <a:gd name="connsiteX3" fmla="*/ 5387707 w 6104038"/>
              <a:gd name="connsiteY3" fmla="*/ 3429000 h 6858000"/>
              <a:gd name="connsiteX4" fmla="*/ 6022667 w 6104038"/>
              <a:gd name="connsiteY4" fmla="*/ 6681867 h 6858000"/>
              <a:gd name="connsiteX5" fmla="*/ 6104038 w 6104038"/>
              <a:gd name="connsiteY5" fmla="*/ 6858000 h 6858000"/>
              <a:gd name="connsiteX6" fmla="*/ 0 w 61040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038" h="6858000">
                <a:moveTo>
                  <a:pt x="0" y="0"/>
                </a:moveTo>
                <a:lnTo>
                  <a:pt x="6104038" y="0"/>
                </a:lnTo>
                <a:lnTo>
                  <a:pt x="6022667" y="176133"/>
                </a:lnTo>
                <a:cubicBezTo>
                  <a:pt x="5623872" y="1083207"/>
                  <a:pt x="5387707" y="2209190"/>
                  <a:pt x="5387707" y="3429000"/>
                </a:cubicBezTo>
                <a:cubicBezTo>
                  <a:pt x="5387707" y="4648810"/>
                  <a:pt x="5623872" y="5774793"/>
                  <a:pt x="6022667" y="6681867"/>
                </a:cubicBezTo>
                <a:lnTo>
                  <a:pt x="610403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5" name="Text Placeholder 9"/>
          <p:cNvSpPr>
            <a:spLocks noGrp="1"/>
          </p:cNvSpPr>
          <p:nvPr>
            <p:ph type="body" sz="quarter" idx="11"/>
          </p:nvPr>
        </p:nvSpPr>
        <p:spPr>
          <a:xfrm>
            <a:off x="502920"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6"/>
          <p:cNvSpPr>
            <a:spLocks noGrp="1"/>
          </p:cNvSpPr>
          <p:nvPr>
            <p:ph type="title"/>
          </p:nvPr>
        </p:nvSpPr>
        <p:spPr>
          <a:xfrm>
            <a:off x="499176" y="812047"/>
            <a:ext cx="5091398" cy="1043639"/>
          </a:xfrm>
        </p:spPr>
        <p:txBody>
          <a:bodyPr/>
          <a:lstStyle/>
          <a:p>
            <a:r>
              <a:rPr lang="en-US"/>
              <a:t>Click to edit Master title style</a:t>
            </a:r>
          </a:p>
        </p:txBody>
      </p:sp>
      <p:sp>
        <p:nvSpPr>
          <p:cNvPr id="11" name="Text Placeholder 5">
            <a:extLst>
              <a:ext uri="{FF2B5EF4-FFF2-40B4-BE49-F238E27FC236}">
                <a16:creationId xmlns:a16="http://schemas.microsoft.com/office/drawing/2014/main" id="{4A8CA252-30E5-A141-A8AC-F773E6645EC6}"/>
              </a:ext>
            </a:extLst>
          </p:cNvPr>
          <p:cNvSpPr>
            <a:spLocks noGrp="1"/>
          </p:cNvSpPr>
          <p:nvPr>
            <p:ph type="body" sz="quarter" idx="16" hasCustomPrompt="1"/>
          </p:nvPr>
        </p:nvSpPr>
        <p:spPr>
          <a:xfrm>
            <a:off x="498475" y="503237"/>
            <a:ext cx="5087654"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2" name="TextBox 11">
            <a:extLst>
              <a:ext uri="{FF2B5EF4-FFF2-40B4-BE49-F238E27FC236}">
                <a16:creationId xmlns:a16="http://schemas.microsoft.com/office/drawing/2014/main" id="{4108FA41-A633-4D45-B728-F320F291649B}"/>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848802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
    <p:spTree>
      <p:nvGrpSpPr>
        <p:cNvPr id="1" name=""/>
        <p:cNvGrpSpPr/>
        <p:nvPr/>
      </p:nvGrpSpPr>
      <p:grpSpPr>
        <a:xfrm>
          <a:off x="0" y="0"/>
          <a:ext cx="0" cy="0"/>
          <a:chOff x="0" y="0"/>
          <a:chExt cx="0" cy="0"/>
        </a:xfrm>
      </p:grpSpPr>
      <p:sp>
        <p:nvSpPr>
          <p:cNvPr id="4" name="Freeform 3"/>
          <p:cNvSpPr/>
          <p:nvPr userDrawn="1"/>
        </p:nvSpPr>
        <p:spPr>
          <a:xfrm flipH="1">
            <a:off x="6087962" y="0"/>
            <a:ext cx="6104038" cy="6858000"/>
          </a:xfrm>
          <a:custGeom>
            <a:avLst/>
            <a:gdLst>
              <a:gd name="connsiteX0" fmla="*/ 0 w 6104038"/>
              <a:gd name="connsiteY0" fmla="*/ 0 h 6858000"/>
              <a:gd name="connsiteX1" fmla="*/ 6104038 w 6104038"/>
              <a:gd name="connsiteY1" fmla="*/ 0 h 6858000"/>
              <a:gd name="connsiteX2" fmla="*/ 6022667 w 6104038"/>
              <a:gd name="connsiteY2" fmla="*/ 176133 h 6858000"/>
              <a:gd name="connsiteX3" fmla="*/ 5387707 w 6104038"/>
              <a:gd name="connsiteY3" fmla="*/ 3429000 h 6858000"/>
              <a:gd name="connsiteX4" fmla="*/ 6022667 w 6104038"/>
              <a:gd name="connsiteY4" fmla="*/ 6681867 h 6858000"/>
              <a:gd name="connsiteX5" fmla="*/ 6104038 w 6104038"/>
              <a:gd name="connsiteY5" fmla="*/ 6858000 h 6858000"/>
              <a:gd name="connsiteX6" fmla="*/ 0 w 61040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038" h="6858000">
                <a:moveTo>
                  <a:pt x="0" y="0"/>
                </a:moveTo>
                <a:lnTo>
                  <a:pt x="6104038" y="0"/>
                </a:lnTo>
                <a:lnTo>
                  <a:pt x="6022667" y="176133"/>
                </a:lnTo>
                <a:cubicBezTo>
                  <a:pt x="5623872" y="1083207"/>
                  <a:pt x="5387707" y="2209190"/>
                  <a:pt x="5387707" y="3429000"/>
                </a:cubicBezTo>
                <a:cubicBezTo>
                  <a:pt x="5387707" y="4648810"/>
                  <a:pt x="5623872" y="5774793"/>
                  <a:pt x="6022667" y="6681867"/>
                </a:cubicBezTo>
                <a:lnTo>
                  <a:pt x="6104038"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5" name="Text Placeholder 9"/>
          <p:cNvSpPr>
            <a:spLocks noGrp="1"/>
          </p:cNvSpPr>
          <p:nvPr>
            <p:ph type="body" sz="quarter" idx="11"/>
          </p:nvPr>
        </p:nvSpPr>
        <p:spPr>
          <a:xfrm>
            <a:off x="502920"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6"/>
          <p:cNvSpPr>
            <a:spLocks noGrp="1"/>
          </p:cNvSpPr>
          <p:nvPr>
            <p:ph type="title"/>
          </p:nvPr>
        </p:nvSpPr>
        <p:spPr>
          <a:xfrm>
            <a:off x="499176" y="812047"/>
            <a:ext cx="5091398" cy="1043639"/>
          </a:xfrm>
        </p:spPr>
        <p:txBody>
          <a:bodyPr/>
          <a:lstStyle/>
          <a:p>
            <a:r>
              <a:rPr lang="en-US"/>
              <a:t>Click to edit Master title style</a:t>
            </a:r>
          </a:p>
        </p:txBody>
      </p:sp>
      <p:sp>
        <p:nvSpPr>
          <p:cNvPr id="11" name="Text Placeholder 5">
            <a:extLst>
              <a:ext uri="{FF2B5EF4-FFF2-40B4-BE49-F238E27FC236}">
                <a16:creationId xmlns:a16="http://schemas.microsoft.com/office/drawing/2014/main" id="{488F9160-B1F4-1244-88D7-7D297EA97A4E}"/>
              </a:ext>
            </a:extLst>
          </p:cNvPr>
          <p:cNvSpPr>
            <a:spLocks noGrp="1"/>
          </p:cNvSpPr>
          <p:nvPr>
            <p:ph type="body" sz="quarter" idx="16" hasCustomPrompt="1"/>
          </p:nvPr>
        </p:nvSpPr>
        <p:spPr>
          <a:xfrm>
            <a:off x="498475" y="503237"/>
            <a:ext cx="5087654"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2" name="TextBox 11">
            <a:extLst>
              <a:ext uri="{FF2B5EF4-FFF2-40B4-BE49-F238E27FC236}">
                <a16:creationId xmlns:a16="http://schemas.microsoft.com/office/drawing/2014/main" id="{A30E03E8-9977-AA47-BC7F-535F6F6185C4}"/>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90880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4" name="Picture Placeholder 3"/>
          <p:cNvSpPr>
            <a:spLocks noGrp="1"/>
          </p:cNvSpPr>
          <p:nvPr>
            <p:ph type="pic" sz="quarter" idx="12"/>
          </p:nvPr>
        </p:nvSpPr>
        <p:spPr>
          <a:xfrm>
            <a:off x="0" y="0"/>
            <a:ext cx="6098506" cy="6858000"/>
          </a:xfrm>
          <a:custGeom>
            <a:avLst/>
            <a:gdLst>
              <a:gd name="connsiteX0" fmla="*/ 0 w 3946977"/>
              <a:gd name="connsiteY0" fmla="*/ 0 h 6858000"/>
              <a:gd name="connsiteX1" fmla="*/ 3946976 w 3946977"/>
              <a:gd name="connsiteY1" fmla="*/ 0 h 6858000"/>
              <a:gd name="connsiteX2" fmla="*/ 3775842 w 3946977"/>
              <a:gd name="connsiteY2" fmla="*/ 389286 h 6858000"/>
              <a:gd name="connsiteX3" fmla="*/ 3229991 w 3946977"/>
              <a:gd name="connsiteY3" fmla="*/ 3428999 h 6858000"/>
              <a:gd name="connsiteX4" fmla="*/ 3775842 w 3946977"/>
              <a:gd name="connsiteY4" fmla="*/ 6468712 h 6858000"/>
              <a:gd name="connsiteX5" fmla="*/ 3946977 w 3946977"/>
              <a:gd name="connsiteY5" fmla="*/ 6858000 h 6858000"/>
              <a:gd name="connsiteX6" fmla="*/ 0 w 3946977"/>
              <a:gd name="connsiteY6" fmla="*/ 6858000 h 6858000"/>
              <a:gd name="connsiteX0" fmla="*/ 0 w 6098506"/>
              <a:gd name="connsiteY0" fmla="*/ 0 h 6858000"/>
              <a:gd name="connsiteX1" fmla="*/ 6098505 w 6098506"/>
              <a:gd name="connsiteY1" fmla="*/ 0 h 6858000"/>
              <a:gd name="connsiteX2" fmla="*/ 5927371 w 6098506"/>
              <a:gd name="connsiteY2" fmla="*/ 389286 h 6858000"/>
              <a:gd name="connsiteX3" fmla="*/ 5381520 w 6098506"/>
              <a:gd name="connsiteY3" fmla="*/ 3428999 h 6858000"/>
              <a:gd name="connsiteX4" fmla="*/ 5927371 w 6098506"/>
              <a:gd name="connsiteY4" fmla="*/ 6468712 h 6858000"/>
              <a:gd name="connsiteX5" fmla="*/ 6098506 w 6098506"/>
              <a:gd name="connsiteY5" fmla="*/ 6858000 h 6858000"/>
              <a:gd name="connsiteX6" fmla="*/ 2151529 w 6098506"/>
              <a:gd name="connsiteY6" fmla="*/ 6858000 h 6858000"/>
              <a:gd name="connsiteX7" fmla="*/ 0 w 6098506"/>
              <a:gd name="connsiteY7" fmla="*/ 0 h 6858000"/>
              <a:gd name="connsiteX0" fmla="*/ 0 w 6098506"/>
              <a:gd name="connsiteY0" fmla="*/ 0 h 6858000"/>
              <a:gd name="connsiteX1" fmla="*/ 6098505 w 6098506"/>
              <a:gd name="connsiteY1" fmla="*/ 0 h 6858000"/>
              <a:gd name="connsiteX2" fmla="*/ 5927371 w 6098506"/>
              <a:gd name="connsiteY2" fmla="*/ 389286 h 6858000"/>
              <a:gd name="connsiteX3" fmla="*/ 5381520 w 6098506"/>
              <a:gd name="connsiteY3" fmla="*/ 3428999 h 6858000"/>
              <a:gd name="connsiteX4" fmla="*/ 5927371 w 6098506"/>
              <a:gd name="connsiteY4" fmla="*/ 6468712 h 6858000"/>
              <a:gd name="connsiteX5" fmla="*/ 6098506 w 6098506"/>
              <a:gd name="connsiteY5" fmla="*/ 6858000 h 6858000"/>
              <a:gd name="connsiteX6" fmla="*/ 0 w 6098506"/>
              <a:gd name="connsiteY6" fmla="*/ 6858000 h 6858000"/>
              <a:gd name="connsiteX7" fmla="*/ 0 w 609850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506" h="6858000">
                <a:moveTo>
                  <a:pt x="0" y="0"/>
                </a:moveTo>
                <a:lnTo>
                  <a:pt x="6098505" y="0"/>
                </a:lnTo>
                <a:lnTo>
                  <a:pt x="5927371" y="389286"/>
                </a:lnTo>
                <a:cubicBezTo>
                  <a:pt x="5582749" y="1256990"/>
                  <a:pt x="5381520" y="2303021"/>
                  <a:pt x="5381520" y="3428999"/>
                </a:cubicBezTo>
                <a:cubicBezTo>
                  <a:pt x="5381520" y="4554978"/>
                  <a:pt x="5582749" y="5601009"/>
                  <a:pt x="5927371" y="6468712"/>
                </a:cubicBezTo>
                <a:lnTo>
                  <a:pt x="6098506" y="6858000"/>
                </a:lnTo>
                <a:lnTo>
                  <a:pt x="0" y="6858000"/>
                </a:lnTo>
                <a:lnTo>
                  <a:pt x="0" y="0"/>
                </a:lnTo>
                <a:close/>
              </a:path>
            </a:pathLst>
          </a:custGeom>
        </p:spPr>
        <p:txBody>
          <a:bodyPr wrap="square">
            <a:noAutofit/>
          </a:bodyPr>
          <a:lstStyle/>
          <a:p>
            <a:endParaRPr lang="en-US" dirty="0"/>
          </a:p>
        </p:txBody>
      </p:sp>
      <p:sp>
        <p:nvSpPr>
          <p:cNvPr id="8" name="Text Placeholder 9"/>
          <p:cNvSpPr>
            <a:spLocks noGrp="1"/>
          </p:cNvSpPr>
          <p:nvPr>
            <p:ph type="body" sz="quarter" idx="11"/>
          </p:nvPr>
        </p:nvSpPr>
        <p:spPr>
          <a:xfrm>
            <a:off x="6601426"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6"/>
          <p:cNvSpPr>
            <a:spLocks noGrp="1"/>
          </p:cNvSpPr>
          <p:nvPr>
            <p:ph type="title"/>
          </p:nvPr>
        </p:nvSpPr>
        <p:spPr>
          <a:xfrm>
            <a:off x="6597682" y="812047"/>
            <a:ext cx="5091398" cy="1043639"/>
          </a:xfrm>
        </p:spPr>
        <p:txBody>
          <a:bodyPr/>
          <a:lstStyle/>
          <a:p>
            <a:r>
              <a:rPr lang="en-US"/>
              <a:t>Click to edit Master title style</a:t>
            </a:r>
          </a:p>
        </p:txBody>
      </p:sp>
      <p:sp>
        <p:nvSpPr>
          <p:cNvPr id="10" name="Text Placeholder 5">
            <a:extLst>
              <a:ext uri="{FF2B5EF4-FFF2-40B4-BE49-F238E27FC236}">
                <a16:creationId xmlns:a16="http://schemas.microsoft.com/office/drawing/2014/main" id="{4A062382-2CC4-7A43-B13D-901BB35AB0E5}"/>
              </a:ext>
            </a:extLst>
          </p:cNvPr>
          <p:cNvSpPr>
            <a:spLocks noGrp="1"/>
          </p:cNvSpPr>
          <p:nvPr>
            <p:ph type="body" sz="quarter" idx="16" hasCustomPrompt="1"/>
          </p:nvPr>
        </p:nvSpPr>
        <p:spPr>
          <a:xfrm>
            <a:off x="6597363" y="503237"/>
            <a:ext cx="5091399"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46231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4" name="Freeform 3"/>
          <p:cNvSpPr/>
          <p:nvPr userDrawn="1"/>
        </p:nvSpPr>
        <p:spPr>
          <a:xfrm>
            <a:off x="0" y="0"/>
            <a:ext cx="6104038" cy="6858000"/>
          </a:xfrm>
          <a:custGeom>
            <a:avLst/>
            <a:gdLst>
              <a:gd name="connsiteX0" fmla="*/ 0 w 6104038"/>
              <a:gd name="connsiteY0" fmla="*/ 0 h 6858000"/>
              <a:gd name="connsiteX1" fmla="*/ 6104038 w 6104038"/>
              <a:gd name="connsiteY1" fmla="*/ 0 h 6858000"/>
              <a:gd name="connsiteX2" fmla="*/ 6022667 w 6104038"/>
              <a:gd name="connsiteY2" fmla="*/ 176133 h 6858000"/>
              <a:gd name="connsiteX3" fmla="*/ 5387707 w 6104038"/>
              <a:gd name="connsiteY3" fmla="*/ 3429000 h 6858000"/>
              <a:gd name="connsiteX4" fmla="*/ 6022667 w 6104038"/>
              <a:gd name="connsiteY4" fmla="*/ 6681867 h 6858000"/>
              <a:gd name="connsiteX5" fmla="*/ 6104038 w 6104038"/>
              <a:gd name="connsiteY5" fmla="*/ 6858000 h 6858000"/>
              <a:gd name="connsiteX6" fmla="*/ 0 w 61040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038" h="6858000">
                <a:moveTo>
                  <a:pt x="0" y="0"/>
                </a:moveTo>
                <a:lnTo>
                  <a:pt x="6104038" y="0"/>
                </a:lnTo>
                <a:lnTo>
                  <a:pt x="6022667" y="176133"/>
                </a:lnTo>
                <a:cubicBezTo>
                  <a:pt x="5623872" y="1083207"/>
                  <a:pt x="5387707" y="2209190"/>
                  <a:pt x="5387707" y="3429000"/>
                </a:cubicBezTo>
                <a:cubicBezTo>
                  <a:pt x="5387707" y="4648810"/>
                  <a:pt x="5623872" y="5774793"/>
                  <a:pt x="6022667" y="6681867"/>
                </a:cubicBezTo>
                <a:lnTo>
                  <a:pt x="610403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9"/>
          <p:cNvSpPr>
            <a:spLocks noGrp="1"/>
          </p:cNvSpPr>
          <p:nvPr>
            <p:ph type="body" sz="quarter" idx="11"/>
          </p:nvPr>
        </p:nvSpPr>
        <p:spPr>
          <a:xfrm>
            <a:off x="6601426"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6"/>
          <p:cNvSpPr>
            <a:spLocks noGrp="1"/>
          </p:cNvSpPr>
          <p:nvPr>
            <p:ph type="title"/>
          </p:nvPr>
        </p:nvSpPr>
        <p:spPr>
          <a:xfrm>
            <a:off x="6597682" y="812047"/>
            <a:ext cx="5091398" cy="1043639"/>
          </a:xfrm>
        </p:spPr>
        <p:txBody>
          <a:bodyPr/>
          <a:lstStyle/>
          <a:p>
            <a:r>
              <a:rPr lang="en-US"/>
              <a:t>Click to edit Master title style</a:t>
            </a:r>
          </a:p>
        </p:txBody>
      </p:sp>
      <p:sp>
        <p:nvSpPr>
          <p:cNvPr id="10" name="Text Placeholder 5">
            <a:extLst>
              <a:ext uri="{FF2B5EF4-FFF2-40B4-BE49-F238E27FC236}">
                <a16:creationId xmlns:a16="http://schemas.microsoft.com/office/drawing/2014/main" id="{EF09A800-7171-F346-B572-539668B63985}"/>
              </a:ext>
            </a:extLst>
          </p:cNvPr>
          <p:cNvSpPr>
            <a:spLocks noGrp="1"/>
          </p:cNvSpPr>
          <p:nvPr>
            <p:ph type="body" sz="quarter" idx="16" hasCustomPrompt="1"/>
          </p:nvPr>
        </p:nvSpPr>
        <p:spPr>
          <a:xfrm>
            <a:off x="6597363" y="503237"/>
            <a:ext cx="5091399"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1" name="TextBox 10">
            <a:extLst>
              <a:ext uri="{FF2B5EF4-FFF2-40B4-BE49-F238E27FC236}">
                <a16:creationId xmlns:a16="http://schemas.microsoft.com/office/drawing/2014/main" id="{6355571C-727C-304A-AC33-93B5DF2E3E4B}"/>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25708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J">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4" name="Freeform 3"/>
          <p:cNvSpPr/>
          <p:nvPr userDrawn="1"/>
        </p:nvSpPr>
        <p:spPr>
          <a:xfrm>
            <a:off x="0" y="0"/>
            <a:ext cx="6104038" cy="6858000"/>
          </a:xfrm>
          <a:custGeom>
            <a:avLst/>
            <a:gdLst>
              <a:gd name="connsiteX0" fmla="*/ 0 w 6104038"/>
              <a:gd name="connsiteY0" fmla="*/ 0 h 6858000"/>
              <a:gd name="connsiteX1" fmla="*/ 6104038 w 6104038"/>
              <a:gd name="connsiteY1" fmla="*/ 0 h 6858000"/>
              <a:gd name="connsiteX2" fmla="*/ 6022667 w 6104038"/>
              <a:gd name="connsiteY2" fmla="*/ 176133 h 6858000"/>
              <a:gd name="connsiteX3" fmla="*/ 5387707 w 6104038"/>
              <a:gd name="connsiteY3" fmla="*/ 3429000 h 6858000"/>
              <a:gd name="connsiteX4" fmla="*/ 6022667 w 6104038"/>
              <a:gd name="connsiteY4" fmla="*/ 6681867 h 6858000"/>
              <a:gd name="connsiteX5" fmla="*/ 6104038 w 6104038"/>
              <a:gd name="connsiteY5" fmla="*/ 6858000 h 6858000"/>
              <a:gd name="connsiteX6" fmla="*/ 0 w 61040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038" h="6858000">
                <a:moveTo>
                  <a:pt x="0" y="0"/>
                </a:moveTo>
                <a:lnTo>
                  <a:pt x="6104038" y="0"/>
                </a:lnTo>
                <a:lnTo>
                  <a:pt x="6022667" y="176133"/>
                </a:lnTo>
                <a:cubicBezTo>
                  <a:pt x="5623872" y="1083207"/>
                  <a:pt x="5387707" y="2209190"/>
                  <a:pt x="5387707" y="3429000"/>
                </a:cubicBezTo>
                <a:cubicBezTo>
                  <a:pt x="5387707" y="4648810"/>
                  <a:pt x="5623872" y="5774793"/>
                  <a:pt x="6022667" y="6681867"/>
                </a:cubicBezTo>
                <a:lnTo>
                  <a:pt x="6104038"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9"/>
          <p:cNvSpPr>
            <a:spLocks noGrp="1"/>
          </p:cNvSpPr>
          <p:nvPr>
            <p:ph type="body" sz="quarter" idx="11"/>
          </p:nvPr>
        </p:nvSpPr>
        <p:spPr>
          <a:xfrm>
            <a:off x="6601426"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6"/>
          <p:cNvSpPr>
            <a:spLocks noGrp="1"/>
          </p:cNvSpPr>
          <p:nvPr>
            <p:ph type="title"/>
          </p:nvPr>
        </p:nvSpPr>
        <p:spPr>
          <a:xfrm>
            <a:off x="6597682" y="812047"/>
            <a:ext cx="5091398" cy="1043639"/>
          </a:xfrm>
        </p:spPr>
        <p:txBody>
          <a:bodyPr/>
          <a:lstStyle/>
          <a:p>
            <a:r>
              <a:rPr lang="en-US"/>
              <a:t>Click to edit Master title style</a:t>
            </a:r>
          </a:p>
        </p:txBody>
      </p:sp>
      <p:sp>
        <p:nvSpPr>
          <p:cNvPr id="10" name="Text Placeholder 5">
            <a:extLst>
              <a:ext uri="{FF2B5EF4-FFF2-40B4-BE49-F238E27FC236}">
                <a16:creationId xmlns:a16="http://schemas.microsoft.com/office/drawing/2014/main" id="{13848D26-E481-2A4A-9F35-449DE9CCCD71}"/>
              </a:ext>
            </a:extLst>
          </p:cNvPr>
          <p:cNvSpPr>
            <a:spLocks noGrp="1"/>
          </p:cNvSpPr>
          <p:nvPr>
            <p:ph type="body" sz="quarter" idx="16" hasCustomPrompt="1"/>
          </p:nvPr>
        </p:nvSpPr>
        <p:spPr>
          <a:xfrm>
            <a:off x="6597363" y="503237"/>
            <a:ext cx="5091399"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1" name="TextBox 10">
            <a:extLst>
              <a:ext uri="{FF2B5EF4-FFF2-40B4-BE49-F238E27FC236}">
                <a16:creationId xmlns:a16="http://schemas.microsoft.com/office/drawing/2014/main" id="{1F328996-A1DD-3641-B3EF-04D1E96BA10D}"/>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bg1"/>
                </a:solidFill>
              </a:rPr>
              <a:t>THE UNIVERSITY OF NORTH CAROLINA AT CHAPEL HILL</a:t>
            </a:r>
          </a:p>
        </p:txBody>
      </p:sp>
    </p:spTree>
    <p:extLst>
      <p:ext uri="{BB962C8B-B14F-4D97-AF65-F5344CB8AC3E}">
        <p14:creationId xmlns:p14="http://schemas.microsoft.com/office/powerpoint/2010/main" val="204660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8E7A259-4B5C-654C-8939-9FCEEE66F229}"/>
              </a:ext>
            </a:extLst>
          </p:cNvPr>
          <p:cNvSpPr>
            <a:spLocks noGrp="1"/>
          </p:cNvSpPr>
          <p:nvPr>
            <p:ph type="pic" sz="quarter" idx="13"/>
          </p:nvPr>
        </p:nvSpPr>
        <p:spPr>
          <a:xfrm>
            <a:off x="0" y="4522760"/>
            <a:ext cx="12192000" cy="2335240"/>
          </a:xfrm>
          <a:custGeom>
            <a:avLst/>
            <a:gdLst>
              <a:gd name="connsiteX0" fmla="*/ 0 w 12192000"/>
              <a:gd name="connsiteY0" fmla="*/ 0 h 2335240"/>
              <a:gd name="connsiteX1" fmla="*/ 714032 w 12192000"/>
              <a:gd name="connsiteY1" fmla="*/ 176566 h 2335240"/>
              <a:gd name="connsiteX2" fmla="*/ 6117966 w 12192000"/>
              <a:gd name="connsiteY2" fmla="*/ 722417 h 2335240"/>
              <a:gd name="connsiteX3" fmla="*/ 11521900 w 12192000"/>
              <a:gd name="connsiteY3" fmla="*/ 176566 h 2335240"/>
              <a:gd name="connsiteX4" fmla="*/ 12192000 w 12192000"/>
              <a:gd name="connsiteY4" fmla="*/ 10863 h 2335240"/>
              <a:gd name="connsiteX5" fmla="*/ 12192000 w 12192000"/>
              <a:gd name="connsiteY5" fmla="*/ 2335240 h 2335240"/>
              <a:gd name="connsiteX6" fmla="*/ 0 w 12192000"/>
              <a:gd name="connsiteY6" fmla="*/ 2335240 h 2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35240">
                <a:moveTo>
                  <a:pt x="0" y="0"/>
                </a:moveTo>
                <a:lnTo>
                  <a:pt x="714032" y="176566"/>
                </a:lnTo>
                <a:cubicBezTo>
                  <a:pt x="2256617" y="521188"/>
                  <a:pt x="4116228" y="722417"/>
                  <a:pt x="6117966" y="722417"/>
                </a:cubicBezTo>
                <a:cubicBezTo>
                  <a:pt x="8119707" y="722417"/>
                  <a:pt x="9979317" y="521188"/>
                  <a:pt x="11521900" y="176566"/>
                </a:cubicBezTo>
                <a:lnTo>
                  <a:pt x="12192000" y="10863"/>
                </a:lnTo>
                <a:lnTo>
                  <a:pt x="12192000" y="2335240"/>
                </a:lnTo>
                <a:lnTo>
                  <a:pt x="0" y="2335240"/>
                </a:lnTo>
                <a:close/>
              </a:path>
            </a:pathLst>
          </a:custGeom>
        </p:spPr>
        <p:txBody>
          <a:bodyPr wrap="square">
            <a:noAutofit/>
          </a:bodyPr>
          <a:lstStyle/>
          <a:p>
            <a:endParaRPr lang="en-US"/>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20" name="TextBox 19"/>
          <p:cNvSpPr txBox="1"/>
          <p:nvPr userDrawn="1"/>
        </p:nvSpPr>
        <p:spPr>
          <a:xfrm>
            <a:off x="-2277979" y="-3256547"/>
            <a:ext cx="184731" cy="369332"/>
          </a:xfrm>
          <a:prstGeom prst="rect">
            <a:avLst/>
          </a:prstGeom>
          <a:noFill/>
        </p:spPr>
        <p:txBody>
          <a:bodyPr wrap="none" rtlCol="0" anchor="b">
            <a:spAutoFit/>
          </a:bodyPr>
          <a:lstStyle/>
          <a:p>
            <a:endParaRPr lang="en-US" dirty="0"/>
          </a:p>
        </p:txBody>
      </p:sp>
      <p:sp>
        <p:nvSpPr>
          <p:cNvPr id="39" name="Text Placeholder 18"/>
          <p:cNvSpPr>
            <a:spLocks noGrp="1"/>
          </p:cNvSpPr>
          <p:nvPr>
            <p:ph type="body" sz="quarter" idx="12"/>
          </p:nvPr>
        </p:nvSpPr>
        <p:spPr>
          <a:xfrm>
            <a:off x="502920" y="1767537"/>
            <a:ext cx="11186159" cy="231809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itle 23"/>
          <p:cNvSpPr>
            <a:spLocks noGrp="1"/>
          </p:cNvSpPr>
          <p:nvPr>
            <p:ph type="title"/>
          </p:nvPr>
        </p:nvSpPr>
        <p:spPr>
          <a:xfrm>
            <a:off x="502920" y="812047"/>
            <a:ext cx="11186160" cy="646363"/>
          </a:xfrm>
        </p:spPr>
        <p:txBody>
          <a:bodyPr/>
          <a:lstStyle>
            <a:lvl1pPr algn="ctr">
              <a:defRPr b="1"/>
            </a:lvl1pPr>
          </a:lstStyle>
          <a:p>
            <a:r>
              <a:rPr lang="en-US" dirty="0"/>
              <a:t>Click to edit Master title style</a:t>
            </a:r>
          </a:p>
        </p:txBody>
      </p:sp>
      <p:sp>
        <p:nvSpPr>
          <p:cNvPr id="13" name="TextBox 12">
            <a:extLst>
              <a:ext uri="{FF2B5EF4-FFF2-40B4-BE49-F238E27FC236}">
                <a16:creationId xmlns:a16="http://schemas.microsoft.com/office/drawing/2014/main" id="{57DF8DE5-543E-7E47-92C8-BECE2D643687}"/>
              </a:ext>
            </a:extLst>
          </p:cNvPr>
          <p:cNvSpPr txBox="1"/>
          <p:nvPr userDrawn="1"/>
        </p:nvSpPr>
        <p:spPr>
          <a:xfrm>
            <a:off x="489473" y="6174647"/>
            <a:ext cx="6462656" cy="246221"/>
          </a:xfrm>
          <a:prstGeom prst="rect">
            <a:avLst/>
          </a:prstGeom>
          <a:noFill/>
        </p:spPr>
        <p:txBody>
          <a:bodyPr wrap="square" rtlCol="0">
            <a:spAutoFit/>
          </a:bodyPr>
          <a:lstStyle/>
          <a:p>
            <a:r>
              <a:rPr lang="en-US" sz="1000" b="0" spc="180" baseline="0" dirty="0">
                <a:solidFill>
                  <a:schemeClr val="bg1"/>
                </a:solidFill>
              </a:rPr>
              <a:t>THE UNIVERSITY OF NORTH CAROLINA AT CHAPEL HILL</a:t>
            </a:r>
          </a:p>
        </p:txBody>
      </p:sp>
      <p:sp>
        <p:nvSpPr>
          <p:cNvPr id="14" name="Text Placeholder 5">
            <a:extLst>
              <a:ext uri="{FF2B5EF4-FFF2-40B4-BE49-F238E27FC236}">
                <a16:creationId xmlns:a16="http://schemas.microsoft.com/office/drawing/2014/main" id="{CBAD5CE5-0415-BC49-ABB4-D717706A8E23}"/>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725828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4D055DD-1732-6D40-9FDE-5F9F81F64983}"/>
              </a:ext>
            </a:extLst>
          </p:cNvPr>
          <p:cNvSpPr/>
          <p:nvPr userDrawn="1"/>
        </p:nvSpPr>
        <p:spPr>
          <a:xfrm>
            <a:off x="-1" y="3608173"/>
            <a:ext cx="12192001" cy="3249827"/>
          </a:xfrm>
          <a:custGeom>
            <a:avLst/>
            <a:gdLst>
              <a:gd name="connsiteX0" fmla="*/ 0 w 12192001"/>
              <a:gd name="connsiteY0" fmla="*/ 0 h 3249827"/>
              <a:gd name="connsiteX1" fmla="*/ 1 w 12192001"/>
              <a:gd name="connsiteY1" fmla="*/ 0 h 3249827"/>
              <a:gd name="connsiteX2" fmla="*/ 1 w 12192001"/>
              <a:gd name="connsiteY2" fmla="*/ 914587 h 3249827"/>
              <a:gd name="connsiteX3" fmla="*/ 714033 w 12192001"/>
              <a:gd name="connsiteY3" fmla="*/ 1091153 h 3249827"/>
              <a:gd name="connsiteX4" fmla="*/ 6117967 w 12192001"/>
              <a:gd name="connsiteY4" fmla="*/ 1637004 h 3249827"/>
              <a:gd name="connsiteX5" fmla="*/ 11521901 w 12192001"/>
              <a:gd name="connsiteY5" fmla="*/ 1091153 h 3249827"/>
              <a:gd name="connsiteX6" fmla="*/ 12192001 w 12192001"/>
              <a:gd name="connsiteY6" fmla="*/ 925450 h 3249827"/>
              <a:gd name="connsiteX7" fmla="*/ 12192001 w 12192001"/>
              <a:gd name="connsiteY7" fmla="*/ 3249827 h 3249827"/>
              <a:gd name="connsiteX8" fmla="*/ 0 w 12192001"/>
              <a:gd name="connsiteY8" fmla="*/ 3249827 h 324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249827">
                <a:moveTo>
                  <a:pt x="0" y="0"/>
                </a:moveTo>
                <a:lnTo>
                  <a:pt x="1" y="0"/>
                </a:lnTo>
                <a:lnTo>
                  <a:pt x="1" y="914587"/>
                </a:lnTo>
                <a:lnTo>
                  <a:pt x="714033" y="1091153"/>
                </a:lnTo>
                <a:cubicBezTo>
                  <a:pt x="2256618" y="1435775"/>
                  <a:pt x="4116229" y="1637004"/>
                  <a:pt x="6117967" y="1637004"/>
                </a:cubicBezTo>
                <a:cubicBezTo>
                  <a:pt x="8119708" y="1637004"/>
                  <a:pt x="9979318" y="1435775"/>
                  <a:pt x="11521901" y="1091153"/>
                </a:cubicBezTo>
                <a:lnTo>
                  <a:pt x="12192001" y="925450"/>
                </a:lnTo>
                <a:lnTo>
                  <a:pt x="12192001" y="3249827"/>
                </a:lnTo>
                <a:lnTo>
                  <a:pt x="0" y="32498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5" name="Title 23"/>
          <p:cNvSpPr>
            <a:spLocks noGrp="1"/>
          </p:cNvSpPr>
          <p:nvPr>
            <p:ph type="title"/>
          </p:nvPr>
        </p:nvSpPr>
        <p:spPr>
          <a:xfrm>
            <a:off x="502920" y="812047"/>
            <a:ext cx="11186160" cy="646363"/>
          </a:xfrm>
        </p:spPr>
        <p:txBody>
          <a:bodyPr/>
          <a:lstStyle>
            <a:lvl1pPr algn="ctr">
              <a:defRPr b="1"/>
            </a:lvl1pPr>
          </a:lstStyle>
          <a:p>
            <a:r>
              <a:rPr lang="en-US" dirty="0"/>
              <a:t>Click to edit Master title style</a:t>
            </a:r>
          </a:p>
        </p:txBody>
      </p:sp>
      <p:sp>
        <p:nvSpPr>
          <p:cNvPr id="19" name="Text Placeholder 18"/>
          <p:cNvSpPr>
            <a:spLocks noGrp="1"/>
          </p:cNvSpPr>
          <p:nvPr>
            <p:ph type="body" sz="quarter" idx="11"/>
          </p:nvPr>
        </p:nvSpPr>
        <p:spPr>
          <a:xfrm>
            <a:off x="502920" y="1767537"/>
            <a:ext cx="11186159" cy="225734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a:extLst>
              <a:ext uri="{FF2B5EF4-FFF2-40B4-BE49-F238E27FC236}">
                <a16:creationId xmlns:a16="http://schemas.microsoft.com/office/drawing/2014/main" id="{1ADC3F49-CC82-FD4C-821A-8D2F933CFFE1}"/>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
        <p:nvSpPr>
          <p:cNvPr id="13" name="TextBox 12">
            <a:extLst>
              <a:ext uri="{FF2B5EF4-FFF2-40B4-BE49-F238E27FC236}">
                <a16:creationId xmlns:a16="http://schemas.microsoft.com/office/drawing/2014/main" id="{38159473-53F0-1947-8D82-ECFC03198337}"/>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531126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M">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4D055DD-1732-6D40-9FDE-5F9F81F64983}"/>
              </a:ext>
            </a:extLst>
          </p:cNvPr>
          <p:cNvSpPr/>
          <p:nvPr userDrawn="1"/>
        </p:nvSpPr>
        <p:spPr>
          <a:xfrm>
            <a:off x="-1" y="3608173"/>
            <a:ext cx="12192001" cy="3249827"/>
          </a:xfrm>
          <a:custGeom>
            <a:avLst/>
            <a:gdLst>
              <a:gd name="connsiteX0" fmla="*/ 0 w 12192001"/>
              <a:gd name="connsiteY0" fmla="*/ 0 h 3249827"/>
              <a:gd name="connsiteX1" fmla="*/ 1 w 12192001"/>
              <a:gd name="connsiteY1" fmla="*/ 0 h 3249827"/>
              <a:gd name="connsiteX2" fmla="*/ 1 w 12192001"/>
              <a:gd name="connsiteY2" fmla="*/ 914587 h 3249827"/>
              <a:gd name="connsiteX3" fmla="*/ 714033 w 12192001"/>
              <a:gd name="connsiteY3" fmla="*/ 1091153 h 3249827"/>
              <a:gd name="connsiteX4" fmla="*/ 6117967 w 12192001"/>
              <a:gd name="connsiteY4" fmla="*/ 1637004 h 3249827"/>
              <a:gd name="connsiteX5" fmla="*/ 11521901 w 12192001"/>
              <a:gd name="connsiteY5" fmla="*/ 1091153 h 3249827"/>
              <a:gd name="connsiteX6" fmla="*/ 12192001 w 12192001"/>
              <a:gd name="connsiteY6" fmla="*/ 925450 h 3249827"/>
              <a:gd name="connsiteX7" fmla="*/ 12192001 w 12192001"/>
              <a:gd name="connsiteY7" fmla="*/ 3249827 h 3249827"/>
              <a:gd name="connsiteX8" fmla="*/ 0 w 12192001"/>
              <a:gd name="connsiteY8" fmla="*/ 3249827 h 324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249827">
                <a:moveTo>
                  <a:pt x="0" y="0"/>
                </a:moveTo>
                <a:lnTo>
                  <a:pt x="1" y="0"/>
                </a:lnTo>
                <a:lnTo>
                  <a:pt x="1" y="914587"/>
                </a:lnTo>
                <a:lnTo>
                  <a:pt x="714033" y="1091153"/>
                </a:lnTo>
                <a:cubicBezTo>
                  <a:pt x="2256618" y="1435775"/>
                  <a:pt x="4116229" y="1637004"/>
                  <a:pt x="6117967" y="1637004"/>
                </a:cubicBezTo>
                <a:cubicBezTo>
                  <a:pt x="8119708" y="1637004"/>
                  <a:pt x="9979318" y="1435775"/>
                  <a:pt x="11521901" y="1091153"/>
                </a:cubicBezTo>
                <a:lnTo>
                  <a:pt x="12192001" y="925450"/>
                </a:lnTo>
                <a:lnTo>
                  <a:pt x="12192001" y="3249827"/>
                </a:lnTo>
                <a:lnTo>
                  <a:pt x="0" y="324982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5" name="Title 23"/>
          <p:cNvSpPr>
            <a:spLocks noGrp="1"/>
          </p:cNvSpPr>
          <p:nvPr>
            <p:ph type="title"/>
          </p:nvPr>
        </p:nvSpPr>
        <p:spPr>
          <a:xfrm>
            <a:off x="502920" y="812047"/>
            <a:ext cx="11186160" cy="646363"/>
          </a:xfrm>
        </p:spPr>
        <p:txBody>
          <a:bodyPr/>
          <a:lstStyle>
            <a:lvl1pPr algn="ctr">
              <a:defRPr b="1"/>
            </a:lvl1pPr>
          </a:lstStyle>
          <a:p>
            <a:r>
              <a:rPr lang="en-US" dirty="0"/>
              <a:t>Click to edit Master title style</a:t>
            </a:r>
          </a:p>
        </p:txBody>
      </p:sp>
      <p:sp>
        <p:nvSpPr>
          <p:cNvPr id="19" name="Text Placeholder 18"/>
          <p:cNvSpPr>
            <a:spLocks noGrp="1"/>
          </p:cNvSpPr>
          <p:nvPr>
            <p:ph type="body" sz="quarter" idx="11"/>
          </p:nvPr>
        </p:nvSpPr>
        <p:spPr>
          <a:xfrm>
            <a:off x="502920" y="1767537"/>
            <a:ext cx="11186159" cy="225734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62D5D9E1-93CE-C445-9B2B-F9FE1992A54F}"/>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
        <p:nvSpPr>
          <p:cNvPr id="9" name="TextBox 8">
            <a:extLst>
              <a:ext uri="{FF2B5EF4-FFF2-40B4-BE49-F238E27FC236}">
                <a16:creationId xmlns:a16="http://schemas.microsoft.com/office/drawing/2014/main" id="{13F8013D-3983-ED49-8D28-0C21919ADE4E}"/>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bg1"/>
                </a:solidFill>
              </a:rPr>
              <a:t>THE UNIVERSITY OF NORTH CAROLINA AT CHAPEL HILL</a:t>
            </a:r>
          </a:p>
        </p:txBody>
      </p:sp>
    </p:spTree>
    <p:extLst>
      <p:ext uri="{BB962C8B-B14F-4D97-AF65-F5344CB8AC3E}">
        <p14:creationId xmlns:p14="http://schemas.microsoft.com/office/powerpoint/2010/main" val="406495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9A6C845-3693-AF4E-A166-7C477DAB37F8}"/>
              </a:ext>
            </a:extLst>
          </p:cNvPr>
          <p:cNvSpPr/>
          <p:nvPr userDrawn="1"/>
        </p:nvSpPr>
        <p:spPr>
          <a:xfrm rot="16200000">
            <a:off x="3473412" y="-3473411"/>
            <a:ext cx="5245176" cy="12192000"/>
          </a:xfrm>
          <a:custGeom>
            <a:avLst/>
            <a:gdLst>
              <a:gd name="connsiteX0" fmla="*/ 722417 w 5245176"/>
              <a:gd name="connsiteY0" fmla="*/ 0 h 6858000"/>
              <a:gd name="connsiteX1" fmla="*/ 5245176 w 5245176"/>
              <a:gd name="connsiteY1" fmla="*/ 0 h 6858000"/>
              <a:gd name="connsiteX2" fmla="*/ 5245176 w 5245176"/>
              <a:gd name="connsiteY2" fmla="*/ 6858000 h 6858000"/>
              <a:gd name="connsiteX3" fmla="*/ 711554 w 5245176"/>
              <a:gd name="connsiteY3" fmla="*/ 6858000 h 6858000"/>
              <a:gd name="connsiteX4" fmla="*/ 545851 w 5245176"/>
              <a:gd name="connsiteY4" fmla="*/ 6481069 h 6858000"/>
              <a:gd name="connsiteX5" fmla="*/ 0 w 5245176"/>
              <a:gd name="connsiteY5" fmla="*/ 3441356 h 6858000"/>
              <a:gd name="connsiteX6" fmla="*/ 545851 w 5245176"/>
              <a:gd name="connsiteY6" fmla="*/ 401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5176" h="6858000">
                <a:moveTo>
                  <a:pt x="722417" y="0"/>
                </a:moveTo>
                <a:lnTo>
                  <a:pt x="5245176" y="0"/>
                </a:lnTo>
                <a:lnTo>
                  <a:pt x="5245176" y="6858000"/>
                </a:lnTo>
                <a:lnTo>
                  <a:pt x="711554" y="6858000"/>
                </a:lnTo>
                <a:lnTo>
                  <a:pt x="545851" y="6481069"/>
                </a:lnTo>
                <a:cubicBezTo>
                  <a:pt x="201229" y="5613366"/>
                  <a:pt x="0" y="4567335"/>
                  <a:pt x="0" y="3441356"/>
                </a:cubicBezTo>
                <a:cubicBezTo>
                  <a:pt x="0" y="2315378"/>
                  <a:pt x="201229" y="1269347"/>
                  <a:pt x="545851" y="4016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 name="Oval 5"/>
          <p:cNvSpPr/>
          <p:nvPr userDrawn="1"/>
        </p:nvSpPr>
        <p:spPr>
          <a:xfrm>
            <a:off x="5410200" y="4532192"/>
            <a:ext cx="1371600" cy="137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864672" y="6174647"/>
            <a:ext cx="6462656" cy="276999"/>
          </a:xfrm>
          <a:prstGeom prst="rect">
            <a:avLst/>
          </a:prstGeom>
          <a:noFill/>
        </p:spPr>
        <p:txBody>
          <a:bodyPr wrap="square" rtlCol="0">
            <a:spAutoFit/>
          </a:bodyPr>
          <a:lstStyle/>
          <a:p>
            <a:pPr algn="ctr"/>
            <a:r>
              <a:rPr lang="en-US" sz="1200" b="0" spc="180" baseline="0" dirty="0">
                <a:solidFill>
                  <a:schemeClr val="tx1"/>
                </a:solidFill>
              </a:rPr>
              <a:t>THE UNIVERSITY OF NORTH CAROLINA AT CHAPEL HILL</a:t>
            </a:r>
          </a:p>
        </p:txBody>
      </p:sp>
      <p:sp>
        <p:nvSpPr>
          <p:cNvPr id="8" name="Title 1"/>
          <p:cNvSpPr>
            <a:spLocks noGrp="1"/>
          </p:cNvSpPr>
          <p:nvPr>
            <p:ph type="title"/>
          </p:nvPr>
        </p:nvSpPr>
        <p:spPr>
          <a:xfrm>
            <a:off x="809961" y="777399"/>
            <a:ext cx="10572078" cy="2086825"/>
          </a:xfrm>
        </p:spPr>
        <p:txBody>
          <a:bodyPr anchor="b">
            <a:normAutofit/>
          </a:bodyPr>
          <a:lstStyle>
            <a:lvl1pPr algn="ctr">
              <a:defRPr sz="6000">
                <a:solidFill>
                  <a:schemeClr val="bg1"/>
                </a:solidFill>
              </a:defRPr>
            </a:lvl1pPr>
          </a:lstStyle>
          <a:p>
            <a:r>
              <a:rPr lang="en-US" dirty="0"/>
              <a:t>Click to edit Master title style</a:t>
            </a:r>
          </a:p>
        </p:txBody>
      </p:sp>
      <p:sp>
        <p:nvSpPr>
          <p:cNvPr id="9" name="Text Placeholder 2"/>
          <p:cNvSpPr>
            <a:spLocks noGrp="1"/>
          </p:cNvSpPr>
          <p:nvPr>
            <p:ph type="body" idx="1"/>
          </p:nvPr>
        </p:nvSpPr>
        <p:spPr>
          <a:xfrm>
            <a:off x="809961" y="3065930"/>
            <a:ext cx="10572077" cy="72614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45C7F7F7-1BA7-AB4E-AC11-EE5ED093B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230" y="4834387"/>
            <a:ext cx="617539" cy="767209"/>
          </a:xfrm>
          <a:prstGeom prst="rect">
            <a:avLst/>
          </a:prstGeom>
        </p:spPr>
      </p:pic>
    </p:spTree>
    <p:extLst>
      <p:ext uri="{BB962C8B-B14F-4D97-AF65-F5344CB8AC3E}">
        <p14:creationId xmlns:p14="http://schemas.microsoft.com/office/powerpoint/2010/main" val="2224336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N">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DE16093B-1E28-EA4F-838F-822DD1D5C903}"/>
              </a:ext>
            </a:extLst>
          </p:cNvPr>
          <p:cNvSpPr/>
          <p:nvPr userDrawn="1"/>
        </p:nvSpPr>
        <p:spPr>
          <a:xfrm rot="16200000">
            <a:off x="3473412" y="-3473411"/>
            <a:ext cx="5245176" cy="12192000"/>
          </a:xfrm>
          <a:custGeom>
            <a:avLst/>
            <a:gdLst>
              <a:gd name="connsiteX0" fmla="*/ 722417 w 5245176"/>
              <a:gd name="connsiteY0" fmla="*/ 0 h 6858000"/>
              <a:gd name="connsiteX1" fmla="*/ 5245176 w 5245176"/>
              <a:gd name="connsiteY1" fmla="*/ 0 h 6858000"/>
              <a:gd name="connsiteX2" fmla="*/ 5245176 w 5245176"/>
              <a:gd name="connsiteY2" fmla="*/ 6858000 h 6858000"/>
              <a:gd name="connsiteX3" fmla="*/ 711554 w 5245176"/>
              <a:gd name="connsiteY3" fmla="*/ 6858000 h 6858000"/>
              <a:gd name="connsiteX4" fmla="*/ 545851 w 5245176"/>
              <a:gd name="connsiteY4" fmla="*/ 6481069 h 6858000"/>
              <a:gd name="connsiteX5" fmla="*/ 0 w 5245176"/>
              <a:gd name="connsiteY5" fmla="*/ 3441356 h 6858000"/>
              <a:gd name="connsiteX6" fmla="*/ 545851 w 5245176"/>
              <a:gd name="connsiteY6" fmla="*/ 401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5176" h="6858000">
                <a:moveTo>
                  <a:pt x="722417" y="0"/>
                </a:moveTo>
                <a:lnTo>
                  <a:pt x="5245176" y="0"/>
                </a:lnTo>
                <a:lnTo>
                  <a:pt x="5245176" y="6858000"/>
                </a:lnTo>
                <a:lnTo>
                  <a:pt x="711554" y="6858000"/>
                </a:lnTo>
                <a:lnTo>
                  <a:pt x="545851" y="6481069"/>
                </a:lnTo>
                <a:cubicBezTo>
                  <a:pt x="201229" y="5613366"/>
                  <a:pt x="0" y="4567335"/>
                  <a:pt x="0" y="3441356"/>
                </a:cubicBezTo>
                <a:cubicBezTo>
                  <a:pt x="0" y="2315378"/>
                  <a:pt x="201229" y="1269347"/>
                  <a:pt x="545851" y="4016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13" name="Title 23"/>
          <p:cNvSpPr>
            <a:spLocks noGrp="1"/>
          </p:cNvSpPr>
          <p:nvPr>
            <p:ph type="title"/>
          </p:nvPr>
        </p:nvSpPr>
        <p:spPr>
          <a:xfrm>
            <a:off x="502920" y="812047"/>
            <a:ext cx="11186160" cy="646363"/>
          </a:xfrm>
        </p:spPr>
        <p:txBody>
          <a:bodyPr/>
          <a:lstStyle>
            <a:lvl1pPr algn="ctr">
              <a:defRPr b="1">
                <a:solidFill>
                  <a:schemeClr val="bg1"/>
                </a:solidFill>
              </a:defRPr>
            </a:lvl1pPr>
          </a:lstStyle>
          <a:p>
            <a:r>
              <a:rPr lang="en-US" dirty="0"/>
              <a:t>Click to edit Master title style</a:t>
            </a:r>
          </a:p>
        </p:txBody>
      </p:sp>
      <p:sp>
        <p:nvSpPr>
          <p:cNvPr id="14" name="Text Placeholder 18"/>
          <p:cNvSpPr>
            <a:spLocks noGrp="1"/>
          </p:cNvSpPr>
          <p:nvPr>
            <p:ph type="body" sz="quarter" idx="11"/>
          </p:nvPr>
        </p:nvSpPr>
        <p:spPr>
          <a:xfrm>
            <a:off x="502920" y="1767537"/>
            <a:ext cx="11186159" cy="2260766"/>
          </a:xfrm>
        </p:spPr>
        <p:txBody>
          <a:bodyPr/>
          <a:lstStyle>
            <a:lvl1pPr marL="0" indent="0" algn="ctr">
              <a:buNone/>
              <a:defRPr>
                <a:solidFill>
                  <a:schemeClr val="tx2"/>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5">
            <a:extLst>
              <a:ext uri="{FF2B5EF4-FFF2-40B4-BE49-F238E27FC236}">
                <a16:creationId xmlns:a16="http://schemas.microsoft.com/office/drawing/2014/main" id="{69FFF666-31AF-4C48-B748-97EBFEF948B0}"/>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tx2"/>
                </a:solidFill>
              </a:defRPr>
            </a:lvl1pPr>
          </a:lstStyle>
          <a:p>
            <a:pPr lvl="0"/>
            <a:r>
              <a:rPr lang="en-US" dirty="0"/>
              <a:t>Subtitle</a:t>
            </a:r>
          </a:p>
        </p:txBody>
      </p:sp>
      <p:sp>
        <p:nvSpPr>
          <p:cNvPr id="19" name="TextBox 18">
            <a:extLst>
              <a:ext uri="{FF2B5EF4-FFF2-40B4-BE49-F238E27FC236}">
                <a16:creationId xmlns:a16="http://schemas.microsoft.com/office/drawing/2014/main" id="{BB86EE98-8B94-6447-A14F-6760A2CCFDE8}"/>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50921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DE16093B-1E28-EA4F-838F-822DD1D5C903}"/>
              </a:ext>
            </a:extLst>
          </p:cNvPr>
          <p:cNvSpPr/>
          <p:nvPr userDrawn="1"/>
        </p:nvSpPr>
        <p:spPr>
          <a:xfrm rot="16200000">
            <a:off x="3473412" y="-3473411"/>
            <a:ext cx="5245176" cy="12192000"/>
          </a:xfrm>
          <a:custGeom>
            <a:avLst/>
            <a:gdLst>
              <a:gd name="connsiteX0" fmla="*/ 722417 w 5245176"/>
              <a:gd name="connsiteY0" fmla="*/ 0 h 6858000"/>
              <a:gd name="connsiteX1" fmla="*/ 5245176 w 5245176"/>
              <a:gd name="connsiteY1" fmla="*/ 0 h 6858000"/>
              <a:gd name="connsiteX2" fmla="*/ 5245176 w 5245176"/>
              <a:gd name="connsiteY2" fmla="*/ 6858000 h 6858000"/>
              <a:gd name="connsiteX3" fmla="*/ 711554 w 5245176"/>
              <a:gd name="connsiteY3" fmla="*/ 6858000 h 6858000"/>
              <a:gd name="connsiteX4" fmla="*/ 545851 w 5245176"/>
              <a:gd name="connsiteY4" fmla="*/ 6481069 h 6858000"/>
              <a:gd name="connsiteX5" fmla="*/ 0 w 5245176"/>
              <a:gd name="connsiteY5" fmla="*/ 3441356 h 6858000"/>
              <a:gd name="connsiteX6" fmla="*/ 545851 w 5245176"/>
              <a:gd name="connsiteY6" fmla="*/ 401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5176" h="6858000">
                <a:moveTo>
                  <a:pt x="722417" y="0"/>
                </a:moveTo>
                <a:lnTo>
                  <a:pt x="5245176" y="0"/>
                </a:lnTo>
                <a:lnTo>
                  <a:pt x="5245176" y="6858000"/>
                </a:lnTo>
                <a:lnTo>
                  <a:pt x="711554" y="6858000"/>
                </a:lnTo>
                <a:lnTo>
                  <a:pt x="545851" y="6481069"/>
                </a:lnTo>
                <a:cubicBezTo>
                  <a:pt x="201229" y="5613366"/>
                  <a:pt x="0" y="4567335"/>
                  <a:pt x="0" y="3441356"/>
                </a:cubicBezTo>
                <a:cubicBezTo>
                  <a:pt x="0" y="2315378"/>
                  <a:pt x="201229" y="1269347"/>
                  <a:pt x="545851" y="4016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13" name="Title 23"/>
          <p:cNvSpPr>
            <a:spLocks noGrp="1"/>
          </p:cNvSpPr>
          <p:nvPr>
            <p:ph type="title"/>
          </p:nvPr>
        </p:nvSpPr>
        <p:spPr>
          <a:xfrm>
            <a:off x="502920" y="812047"/>
            <a:ext cx="11186160" cy="646363"/>
          </a:xfrm>
        </p:spPr>
        <p:txBody>
          <a:bodyPr/>
          <a:lstStyle>
            <a:lvl1pPr algn="ctr">
              <a:defRPr b="1">
                <a:solidFill>
                  <a:schemeClr val="bg1"/>
                </a:solidFill>
              </a:defRPr>
            </a:lvl1pPr>
          </a:lstStyle>
          <a:p>
            <a:r>
              <a:rPr lang="en-US" dirty="0"/>
              <a:t>Click to edit Master title style</a:t>
            </a:r>
          </a:p>
        </p:txBody>
      </p:sp>
      <p:sp>
        <p:nvSpPr>
          <p:cNvPr id="14" name="Text Placeholder 18"/>
          <p:cNvSpPr>
            <a:spLocks noGrp="1"/>
          </p:cNvSpPr>
          <p:nvPr>
            <p:ph type="body" sz="quarter" idx="11"/>
          </p:nvPr>
        </p:nvSpPr>
        <p:spPr>
          <a:xfrm>
            <a:off x="502920" y="1767537"/>
            <a:ext cx="11186159" cy="2260766"/>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7346312C-737A-2147-8ABD-C8F3F634D3AB}"/>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
        <p:nvSpPr>
          <p:cNvPr id="9" name="TextBox 8">
            <a:extLst>
              <a:ext uri="{FF2B5EF4-FFF2-40B4-BE49-F238E27FC236}">
                <a16:creationId xmlns:a16="http://schemas.microsoft.com/office/drawing/2014/main" id="{CE7D47C6-71E9-9243-A0D2-E9D95AA560EB}"/>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221816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5" name="Title 23"/>
          <p:cNvSpPr>
            <a:spLocks noGrp="1"/>
          </p:cNvSpPr>
          <p:nvPr>
            <p:ph type="title"/>
          </p:nvPr>
        </p:nvSpPr>
        <p:spPr>
          <a:xfrm>
            <a:off x="502920" y="812047"/>
            <a:ext cx="11186160" cy="646363"/>
          </a:xfrm>
        </p:spPr>
        <p:txBody>
          <a:bodyPr/>
          <a:lstStyle>
            <a:lvl1pPr algn="ctr">
              <a:defRPr b="1"/>
            </a:lvl1pPr>
          </a:lstStyle>
          <a:p>
            <a:r>
              <a:rPr lang="en-US" dirty="0"/>
              <a:t>Click to edit Master title style</a:t>
            </a:r>
          </a:p>
        </p:txBody>
      </p:sp>
      <p:sp>
        <p:nvSpPr>
          <p:cNvPr id="8" name="Text Placeholder 5">
            <a:extLst>
              <a:ext uri="{FF2B5EF4-FFF2-40B4-BE49-F238E27FC236}">
                <a16:creationId xmlns:a16="http://schemas.microsoft.com/office/drawing/2014/main" id="{47DBB695-1F86-AB4F-B024-8BD6D67B63E6}"/>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
        <p:nvSpPr>
          <p:cNvPr id="9" name="TextBox 8">
            <a:extLst>
              <a:ext uri="{FF2B5EF4-FFF2-40B4-BE49-F238E27FC236}">
                <a16:creationId xmlns:a16="http://schemas.microsoft.com/office/drawing/2014/main" id="{34A69F2A-E8E6-5646-9822-F2C5AB7CA3B4}"/>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825176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endParaRPr lang="en-US" dirty="0"/>
          </a:p>
        </p:txBody>
      </p:sp>
      <p:sp>
        <p:nvSpPr>
          <p:cNvPr id="2" name="Title 1">
            <a:extLst>
              <a:ext uri="{FF2B5EF4-FFF2-40B4-BE49-F238E27FC236}">
                <a16:creationId xmlns:a16="http://schemas.microsoft.com/office/drawing/2014/main" id="{18C29CB6-8997-AB89-8BE1-947CA3FE6B30}"/>
              </a:ext>
            </a:extLst>
          </p:cNvPr>
          <p:cNvSpPr>
            <a:spLocks noGrp="1"/>
          </p:cNvSpPr>
          <p:nvPr>
            <p:ph type="title" idx="4294967295" hasCustomPrompt="1"/>
          </p:nvPr>
        </p:nvSpPr>
        <p:spPr>
          <a:xfrm>
            <a:off x="502920" y="-1189834"/>
            <a:ext cx="5593080" cy="1043639"/>
          </a:xfrm>
        </p:spPr>
        <p:txBody>
          <a:bodyPr/>
          <a:lstStyle/>
          <a:p>
            <a:r>
              <a:rPr lang="en-US" dirty="0"/>
              <a:t>Photo Slide</a:t>
            </a:r>
          </a:p>
        </p:txBody>
      </p:sp>
    </p:spTree>
    <p:extLst>
      <p:ext uri="{BB962C8B-B14F-4D97-AF65-F5344CB8AC3E}">
        <p14:creationId xmlns:p14="http://schemas.microsoft.com/office/powerpoint/2010/main" val="1043963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525F0340-37D6-F84C-BDE3-CEBE446BB8D3}"/>
              </a:ext>
            </a:extLst>
          </p:cNvPr>
          <p:cNvPicPr>
            <a:picLocks noChangeAspect="1"/>
          </p:cNvPicPr>
          <p:nvPr userDrawn="1"/>
        </p:nvPicPr>
        <p:blipFill>
          <a:blip r:embed="rId2"/>
          <a:stretch>
            <a:fillRect/>
          </a:stretch>
        </p:blipFill>
        <p:spPr>
          <a:xfrm>
            <a:off x="4120980" y="2888392"/>
            <a:ext cx="3950040" cy="1081216"/>
          </a:xfrm>
          <a:prstGeom prst="rect">
            <a:avLst/>
          </a:prstGeom>
        </p:spPr>
      </p:pic>
      <p:sp>
        <p:nvSpPr>
          <p:cNvPr id="3" name="Title 1">
            <a:extLst>
              <a:ext uri="{FF2B5EF4-FFF2-40B4-BE49-F238E27FC236}">
                <a16:creationId xmlns:a16="http://schemas.microsoft.com/office/drawing/2014/main" id="{401202C5-8088-7E29-B87D-D6C7C1D3D053}"/>
              </a:ext>
            </a:extLst>
          </p:cNvPr>
          <p:cNvSpPr>
            <a:spLocks noGrp="1"/>
          </p:cNvSpPr>
          <p:nvPr>
            <p:ph type="title" idx="4294967295" hasCustomPrompt="1"/>
          </p:nvPr>
        </p:nvSpPr>
        <p:spPr>
          <a:xfrm>
            <a:off x="502919" y="-1189834"/>
            <a:ext cx="8981049" cy="1043639"/>
          </a:xfrm>
        </p:spPr>
        <p:txBody>
          <a:bodyPr/>
          <a:lstStyle/>
          <a:p>
            <a:r>
              <a:rPr lang="en-US" dirty="0"/>
              <a:t>Carolina Blue Slide with White UNC Logo</a:t>
            </a:r>
          </a:p>
        </p:txBody>
      </p:sp>
    </p:spTree>
    <p:extLst>
      <p:ext uri="{BB962C8B-B14F-4D97-AF65-F5344CB8AC3E}">
        <p14:creationId xmlns:p14="http://schemas.microsoft.com/office/powerpoint/2010/main" val="3979190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8A6DE2C8-A71F-074C-A8AB-9061790333B1}"/>
              </a:ext>
            </a:extLst>
          </p:cNvPr>
          <p:cNvPicPr>
            <a:picLocks noChangeAspect="1"/>
          </p:cNvPicPr>
          <p:nvPr userDrawn="1"/>
        </p:nvPicPr>
        <p:blipFill>
          <a:blip r:embed="rId2"/>
          <a:stretch>
            <a:fillRect/>
          </a:stretch>
        </p:blipFill>
        <p:spPr>
          <a:xfrm>
            <a:off x="4120980" y="2888392"/>
            <a:ext cx="3950040" cy="1081216"/>
          </a:xfrm>
          <a:prstGeom prst="rect">
            <a:avLst/>
          </a:prstGeom>
        </p:spPr>
      </p:pic>
      <p:sp>
        <p:nvSpPr>
          <p:cNvPr id="3" name="Title 1">
            <a:extLst>
              <a:ext uri="{FF2B5EF4-FFF2-40B4-BE49-F238E27FC236}">
                <a16:creationId xmlns:a16="http://schemas.microsoft.com/office/drawing/2014/main" id="{FACD4EA5-7BCB-55C5-CC81-AD8F48E03A64}"/>
              </a:ext>
            </a:extLst>
          </p:cNvPr>
          <p:cNvSpPr>
            <a:spLocks noGrp="1"/>
          </p:cNvSpPr>
          <p:nvPr>
            <p:ph type="title" idx="4294967295" hasCustomPrompt="1"/>
          </p:nvPr>
        </p:nvSpPr>
        <p:spPr>
          <a:xfrm>
            <a:off x="502919" y="-1189834"/>
            <a:ext cx="7058465" cy="1043639"/>
          </a:xfrm>
        </p:spPr>
        <p:txBody>
          <a:bodyPr/>
          <a:lstStyle/>
          <a:p>
            <a:r>
              <a:rPr lang="en-US" dirty="0"/>
              <a:t>Navy Slide with White UNC Logo</a:t>
            </a:r>
          </a:p>
        </p:txBody>
      </p:sp>
    </p:spTree>
    <p:extLst>
      <p:ext uri="{BB962C8B-B14F-4D97-AF65-F5344CB8AC3E}">
        <p14:creationId xmlns:p14="http://schemas.microsoft.com/office/powerpoint/2010/main" val="321956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a:off x="0" y="0"/>
            <a:ext cx="3952842" cy="6858000"/>
          </a:xfrm>
          <a:custGeom>
            <a:avLst/>
            <a:gdLst>
              <a:gd name="connsiteX0" fmla="*/ 0 w 3952842"/>
              <a:gd name="connsiteY0" fmla="*/ 0 h 6858000"/>
              <a:gd name="connsiteX1" fmla="*/ 3952842 w 3952842"/>
              <a:gd name="connsiteY1" fmla="*/ 0 h 6858000"/>
              <a:gd name="connsiteX2" fmla="*/ 3781708 w 3952842"/>
              <a:gd name="connsiteY2" fmla="*/ 389287 h 6858000"/>
              <a:gd name="connsiteX3" fmla="*/ 3235857 w 3952842"/>
              <a:gd name="connsiteY3" fmla="*/ 3429000 h 6858000"/>
              <a:gd name="connsiteX4" fmla="*/ 3781708 w 3952842"/>
              <a:gd name="connsiteY4" fmla="*/ 6468713 h 6858000"/>
              <a:gd name="connsiteX5" fmla="*/ 3952842 w 3952842"/>
              <a:gd name="connsiteY5" fmla="*/ 6858000 h 6858000"/>
              <a:gd name="connsiteX6" fmla="*/ 0 w 39528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42" h="6858000">
                <a:moveTo>
                  <a:pt x="0" y="0"/>
                </a:moveTo>
                <a:lnTo>
                  <a:pt x="3952842" y="0"/>
                </a:lnTo>
                <a:lnTo>
                  <a:pt x="3781708" y="389287"/>
                </a:lnTo>
                <a:cubicBezTo>
                  <a:pt x="3437086" y="1256991"/>
                  <a:pt x="3235857" y="2303022"/>
                  <a:pt x="3235857" y="3429000"/>
                </a:cubicBezTo>
                <a:cubicBezTo>
                  <a:pt x="3235857" y="4554979"/>
                  <a:pt x="3437086" y="5601010"/>
                  <a:pt x="3781708" y="6468713"/>
                </a:cubicBezTo>
                <a:lnTo>
                  <a:pt x="395284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10" name="Title 1"/>
          <p:cNvSpPr>
            <a:spLocks noGrp="1"/>
          </p:cNvSpPr>
          <p:nvPr>
            <p:ph type="title"/>
          </p:nvPr>
        </p:nvSpPr>
        <p:spPr>
          <a:xfrm>
            <a:off x="4045442" y="2652913"/>
            <a:ext cx="7643638" cy="1864602"/>
          </a:xfrm>
        </p:spPr>
        <p:txBody>
          <a:bodyPr anchor="ctr">
            <a:normAutofit/>
          </a:bodyPr>
          <a:lstStyle>
            <a:lvl1pPr algn="l">
              <a:defRPr sz="6000">
                <a:solidFill>
                  <a:schemeClr val="bg1"/>
                </a:solidFill>
              </a:defRPr>
            </a:lvl1pPr>
          </a:lstStyle>
          <a:p>
            <a:r>
              <a:rPr lang="en-US" dirty="0"/>
              <a:t>Click to edit Master title style</a:t>
            </a:r>
          </a:p>
        </p:txBody>
      </p:sp>
      <p:sp>
        <p:nvSpPr>
          <p:cNvPr id="12" name="Text Placeholder 11"/>
          <p:cNvSpPr>
            <a:spLocks noGrp="1"/>
          </p:cNvSpPr>
          <p:nvPr>
            <p:ph type="body" sz="quarter" idx="11" hasCustomPrompt="1"/>
          </p:nvPr>
        </p:nvSpPr>
        <p:spPr>
          <a:xfrm>
            <a:off x="502921" y="2687638"/>
            <a:ext cx="2216668" cy="1659773"/>
          </a:xfrm>
        </p:spPr>
        <p:txBody>
          <a:bodyPr>
            <a:normAutofit/>
          </a:bodyPr>
          <a:lstStyle>
            <a:lvl1pPr marL="0" indent="0" algn="ctr">
              <a:buNone/>
              <a:defRPr sz="1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00</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4045442" y="2343786"/>
            <a:ext cx="7643637" cy="365760"/>
          </a:xfrm>
        </p:spPr>
        <p:txBody>
          <a:bodyPr>
            <a:normAutofit/>
          </a:bodyPr>
          <a:lstStyle>
            <a:lvl1pPr marL="0" indent="0">
              <a:buNone/>
              <a:defRPr sz="18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1005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7" name="Freeform 6"/>
          <p:cNvSpPr/>
          <p:nvPr userDrawn="1"/>
        </p:nvSpPr>
        <p:spPr>
          <a:xfrm>
            <a:off x="0" y="0"/>
            <a:ext cx="3952842" cy="6858000"/>
          </a:xfrm>
          <a:custGeom>
            <a:avLst/>
            <a:gdLst>
              <a:gd name="connsiteX0" fmla="*/ 0 w 3952842"/>
              <a:gd name="connsiteY0" fmla="*/ 0 h 6858000"/>
              <a:gd name="connsiteX1" fmla="*/ 3952842 w 3952842"/>
              <a:gd name="connsiteY1" fmla="*/ 0 h 6858000"/>
              <a:gd name="connsiteX2" fmla="*/ 3781708 w 3952842"/>
              <a:gd name="connsiteY2" fmla="*/ 389287 h 6858000"/>
              <a:gd name="connsiteX3" fmla="*/ 3235857 w 3952842"/>
              <a:gd name="connsiteY3" fmla="*/ 3429000 h 6858000"/>
              <a:gd name="connsiteX4" fmla="*/ 3781708 w 3952842"/>
              <a:gd name="connsiteY4" fmla="*/ 6468713 h 6858000"/>
              <a:gd name="connsiteX5" fmla="*/ 3952842 w 3952842"/>
              <a:gd name="connsiteY5" fmla="*/ 6858000 h 6858000"/>
              <a:gd name="connsiteX6" fmla="*/ 0 w 39528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42" h="6858000">
                <a:moveTo>
                  <a:pt x="0" y="0"/>
                </a:moveTo>
                <a:lnTo>
                  <a:pt x="3952842" y="0"/>
                </a:lnTo>
                <a:lnTo>
                  <a:pt x="3781708" y="389287"/>
                </a:lnTo>
                <a:cubicBezTo>
                  <a:pt x="3437086" y="1256991"/>
                  <a:pt x="3235857" y="2303022"/>
                  <a:pt x="3235857" y="3429000"/>
                </a:cubicBezTo>
                <a:cubicBezTo>
                  <a:pt x="3235857" y="4554979"/>
                  <a:pt x="3437086" y="5601010"/>
                  <a:pt x="3781708" y="6468713"/>
                </a:cubicBezTo>
                <a:lnTo>
                  <a:pt x="395284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10" name="Title 1"/>
          <p:cNvSpPr>
            <a:spLocks noGrp="1"/>
          </p:cNvSpPr>
          <p:nvPr>
            <p:ph type="title"/>
          </p:nvPr>
        </p:nvSpPr>
        <p:spPr>
          <a:xfrm>
            <a:off x="4045442" y="2652913"/>
            <a:ext cx="7643638" cy="1864602"/>
          </a:xfrm>
        </p:spPr>
        <p:txBody>
          <a:bodyPr anchor="ctr">
            <a:normAutofit/>
          </a:bodyPr>
          <a:lstStyle>
            <a:lvl1pPr algn="l">
              <a:defRPr sz="6000">
                <a:solidFill>
                  <a:schemeClr val="tx1"/>
                </a:solidFill>
              </a:defRPr>
            </a:lvl1pPr>
          </a:lstStyle>
          <a:p>
            <a:r>
              <a:rPr lang="en-US" dirty="0"/>
              <a:t>Click to edit Master title style</a:t>
            </a:r>
          </a:p>
        </p:txBody>
      </p:sp>
      <p:sp>
        <p:nvSpPr>
          <p:cNvPr id="12" name="Text Placeholder 11"/>
          <p:cNvSpPr>
            <a:spLocks noGrp="1"/>
          </p:cNvSpPr>
          <p:nvPr>
            <p:ph type="body" sz="quarter" idx="11" hasCustomPrompt="1"/>
          </p:nvPr>
        </p:nvSpPr>
        <p:spPr>
          <a:xfrm>
            <a:off x="502921" y="2687638"/>
            <a:ext cx="2216668" cy="1659773"/>
          </a:xfrm>
        </p:spPr>
        <p:txBody>
          <a:bodyPr>
            <a:normAutofit/>
          </a:bodyPr>
          <a:lstStyle>
            <a:lvl1pPr marL="0" indent="0" algn="ctr">
              <a:buNone/>
              <a:defRPr sz="1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00</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4045442" y="2343786"/>
            <a:ext cx="7643637"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39010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userDrawn="1"/>
        </p:nvSpPr>
        <p:spPr>
          <a:xfrm>
            <a:off x="0" y="0"/>
            <a:ext cx="3952842" cy="6858000"/>
          </a:xfrm>
          <a:custGeom>
            <a:avLst/>
            <a:gdLst>
              <a:gd name="connsiteX0" fmla="*/ 0 w 3952842"/>
              <a:gd name="connsiteY0" fmla="*/ 0 h 6858000"/>
              <a:gd name="connsiteX1" fmla="*/ 3952842 w 3952842"/>
              <a:gd name="connsiteY1" fmla="*/ 0 h 6858000"/>
              <a:gd name="connsiteX2" fmla="*/ 3781708 w 3952842"/>
              <a:gd name="connsiteY2" fmla="*/ 389287 h 6858000"/>
              <a:gd name="connsiteX3" fmla="*/ 3235857 w 3952842"/>
              <a:gd name="connsiteY3" fmla="*/ 3429000 h 6858000"/>
              <a:gd name="connsiteX4" fmla="*/ 3781708 w 3952842"/>
              <a:gd name="connsiteY4" fmla="*/ 6468713 h 6858000"/>
              <a:gd name="connsiteX5" fmla="*/ 3952842 w 3952842"/>
              <a:gd name="connsiteY5" fmla="*/ 6858000 h 6858000"/>
              <a:gd name="connsiteX6" fmla="*/ 0 w 39528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42" h="6858000">
                <a:moveTo>
                  <a:pt x="0" y="0"/>
                </a:moveTo>
                <a:lnTo>
                  <a:pt x="3952842" y="0"/>
                </a:lnTo>
                <a:lnTo>
                  <a:pt x="3781708" y="389287"/>
                </a:lnTo>
                <a:cubicBezTo>
                  <a:pt x="3437086" y="1256991"/>
                  <a:pt x="3235857" y="2303022"/>
                  <a:pt x="3235857" y="3429000"/>
                </a:cubicBezTo>
                <a:cubicBezTo>
                  <a:pt x="3235857" y="4554979"/>
                  <a:pt x="3437086" y="5601010"/>
                  <a:pt x="3781708" y="6468713"/>
                </a:cubicBezTo>
                <a:lnTo>
                  <a:pt x="395284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10" name="Title 1"/>
          <p:cNvSpPr>
            <a:spLocks noGrp="1"/>
          </p:cNvSpPr>
          <p:nvPr>
            <p:ph type="title"/>
          </p:nvPr>
        </p:nvSpPr>
        <p:spPr>
          <a:xfrm>
            <a:off x="4045442" y="2652913"/>
            <a:ext cx="7643638" cy="1864602"/>
          </a:xfrm>
        </p:spPr>
        <p:txBody>
          <a:bodyPr anchor="ctr">
            <a:normAutofit/>
          </a:bodyPr>
          <a:lstStyle>
            <a:lvl1pPr algn="l">
              <a:defRPr sz="6000">
                <a:solidFill>
                  <a:schemeClr val="bg1"/>
                </a:solidFill>
              </a:defRPr>
            </a:lvl1pPr>
          </a:lstStyle>
          <a:p>
            <a:r>
              <a:rPr lang="en-US" dirty="0"/>
              <a:t>Click to edit Master title style</a:t>
            </a:r>
          </a:p>
        </p:txBody>
      </p:sp>
      <p:sp>
        <p:nvSpPr>
          <p:cNvPr id="12" name="Text Placeholder 11"/>
          <p:cNvSpPr>
            <a:spLocks noGrp="1"/>
          </p:cNvSpPr>
          <p:nvPr>
            <p:ph type="body" sz="quarter" idx="11" hasCustomPrompt="1"/>
          </p:nvPr>
        </p:nvSpPr>
        <p:spPr>
          <a:xfrm>
            <a:off x="502921" y="2687638"/>
            <a:ext cx="2216668" cy="1659773"/>
          </a:xfrm>
        </p:spPr>
        <p:txBody>
          <a:bodyPr>
            <a:normAutofit/>
          </a:bodyPr>
          <a:lstStyle>
            <a:lvl1pPr marL="0" indent="0" algn="ctr">
              <a:buNone/>
              <a:defRPr sz="1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00</a:t>
            </a:r>
          </a:p>
        </p:txBody>
      </p:sp>
      <p:sp>
        <p:nvSpPr>
          <p:cNvPr id="9" name="Text Placeholder 5">
            <a:extLst>
              <a:ext uri="{FF2B5EF4-FFF2-40B4-BE49-F238E27FC236}">
                <a16:creationId xmlns:a16="http://schemas.microsoft.com/office/drawing/2014/main" id="{730D04BC-6459-9B43-971D-F28907828CF8}"/>
              </a:ext>
            </a:extLst>
          </p:cNvPr>
          <p:cNvSpPr>
            <a:spLocks noGrp="1"/>
          </p:cNvSpPr>
          <p:nvPr>
            <p:ph type="body" sz="quarter" idx="16" hasCustomPrompt="1"/>
          </p:nvPr>
        </p:nvSpPr>
        <p:spPr>
          <a:xfrm>
            <a:off x="4045442" y="2343786"/>
            <a:ext cx="7643637" cy="365760"/>
          </a:xfrm>
        </p:spPr>
        <p:txBody>
          <a:bodyPr>
            <a:normAutofit/>
          </a:bodyPr>
          <a:lstStyle>
            <a:lvl1pPr marL="0" indent="0">
              <a:buNone/>
              <a:defRPr sz="1800" b="1" cap="all" spc="170" baseline="0">
                <a:solidFill>
                  <a:schemeClr val="tx1"/>
                </a:solidFill>
              </a:defRPr>
            </a:lvl1pPr>
          </a:lstStyle>
          <a:p>
            <a:pPr lvl="0"/>
            <a:r>
              <a:rPr lang="en-US" dirty="0"/>
              <a:t>Subtitle</a:t>
            </a:r>
          </a:p>
        </p:txBody>
      </p:sp>
    </p:spTree>
    <p:extLst>
      <p:ext uri="{BB962C8B-B14F-4D97-AF65-F5344CB8AC3E}">
        <p14:creationId xmlns:p14="http://schemas.microsoft.com/office/powerpoint/2010/main" val="127478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
    <p:spTree>
      <p:nvGrpSpPr>
        <p:cNvPr id="1" name=""/>
        <p:cNvGrpSpPr/>
        <p:nvPr/>
      </p:nvGrpSpPr>
      <p:grpSpPr>
        <a:xfrm>
          <a:off x="0" y="0"/>
          <a:ext cx="0" cy="0"/>
          <a:chOff x="0" y="0"/>
          <a:chExt cx="0" cy="0"/>
        </a:xfrm>
      </p:grpSpPr>
      <p:sp>
        <p:nvSpPr>
          <p:cNvPr id="7" name="Freeform 6"/>
          <p:cNvSpPr/>
          <p:nvPr userDrawn="1"/>
        </p:nvSpPr>
        <p:spPr>
          <a:xfrm>
            <a:off x="0" y="0"/>
            <a:ext cx="3952842" cy="6858000"/>
          </a:xfrm>
          <a:custGeom>
            <a:avLst/>
            <a:gdLst>
              <a:gd name="connsiteX0" fmla="*/ 0 w 3952842"/>
              <a:gd name="connsiteY0" fmla="*/ 0 h 6858000"/>
              <a:gd name="connsiteX1" fmla="*/ 3952842 w 3952842"/>
              <a:gd name="connsiteY1" fmla="*/ 0 h 6858000"/>
              <a:gd name="connsiteX2" fmla="*/ 3781708 w 3952842"/>
              <a:gd name="connsiteY2" fmla="*/ 389287 h 6858000"/>
              <a:gd name="connsiteX3" fmla="*/ 3235857 w 3952842"/>
              <a:gd name="connsiteY3" fmla="*/ 3429000 h 6858000"/>
              <a:gd name="connsiteX4" fmla="*/ 3781708 w 3952842"/>
              <a:gd name="connsiteY4" fmla="*/ 6468713 h 6858000"/>
              <a:gd name="connsiteX5" fmla="*/ 3952842 w 3952842"/>
              <a:gd name="connsiteY5" fmla="*/ 6858000 h 6858000"/>
              <a:gd name="connsiteX6" fmla="*/ 0 w 39528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42" h="6858000">
                <a:moveTo>
                  <a:pt x="0" y="0"/>
                </a:moveTo>
                <a:lnTo>
                  <a:pt x="3952842" y="0"/>
                </a:lnTo>
                <a:lnTo>
                  <a:pt x="3781708" y="389287"/>
                </a:lnTo>
                <a:cubicBezTo>
                  <a:pt x="3437086" y="1256991"/>
                  <a:pt x="3235857" y="2303022"/>
                  <a:pt x="3235857" y="3429000"/>
                </a:cubicBezTo>
                <a:cubicBezTo>
                  <a:pt x="3235857" y="4554979"/>
                  <a:pt x="3437086" y="5601010"/>
                  <a:pt x="3781708" y="6468713"/>
                </a:cubicBezTo>
                <a:lnTo>
                  <a:pt x="395284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10" name="Title 1"/>
          <p:cNvSpPr>
            <a:spLocks noGrp="1"/>
          </p:cNvSpPr>
          <p:nvPr>
            <p:ph type="title"/>
          </p:nvPr>
        </p:nvSpPr>
        <p:spPr>
          <a:xfrm>
            <a:off x="4045442" y="2652913"/>
            <a:ext cx="7643638" cy="1864602"/>
          </a:xfrm>
        </p:spPr>
        <p:txBody>
          <a:bodyPr anchor="ctr">
            <a:normAutofit/>
          </a:bodyPr>
          <a:lstStyle>
            <a:lvl1pPr algn="l">
              <a:defRPr sz="6000">
                <a:solidFill>
                  <a:schemeClr val="tx1"/>
                </a:solidFill>
              </a:defRPr>
            </a:lvl1pPr>
          </a:lstStyle>
          <a:p>
            <a:r>
              <a:rPr lang="en-US" dirty="0"/>
              <a:t>Click to edit Master title style</a:t>
            </a:r>
          </a:p>
        </p:txBody>
      </p:sp>
      <p:sp>
        <p:nvSpPr>
          <p:cNvPr id="12" name="Text Placeholder 11"/>
          <p:cNvSpPr>
            <a:spLocks noGrp="1"/>
          </p:cNvSpPr>
          <p:nvPr>
            <p:ph type="body" sz="quarter" idx="11" hasCustomPrompt="1"/>
          </p:nvPr>
        </p:nvSpPr>
        <p:spPr>
          <a:xfrm>
            <a:off x="502921" y="2687638"/>
            <a:ext cx="2216668" cy="1659773"/>
          </a:xfrm>
        </p:spPr>
        <p:txBody>
          <a:bodyPr>
            <a:normAutofit/>
          </a:bodyPr>
          <a:lstStyle>
            <a:lvl1pPr marL="0" indent="0" algn="ctr">
              <a:buNone/>
              <a:defRPr sz="1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00</a:t>
            </a:r>
          </a:p>
        </p:txBody>
      </p:sp>
      <p:sp>
        <p:nvSpPr>
          <p:cNvPr id="9" name="Text Placeholder 5">
            <a:extLst>
              <a:ext uri="{FF2B5EF4-FFF2-40B4-BE49-F238E27FC236}">
                <a16:creationId xmlns:a16="http://schemas.microsoft.com/office/drawing/2014/main" id="{730D04BC-6459-9B43-971D-F28907828CF8}"/>
              </a:ext>
            </a:extLst>
          </p:cNvPr>
          <p:cNvSpPr>
            <a:spLocks noGrp="1"/>
          </p:cNvSpPr>
          <p:nvPr>
            <p:ph type="body" sz="quarter" idx="16" hasCustomPrompt="1"/>
          </p:nvPr>
        </p:nvSpPr>
        <p:spPr>
          <a:xfrm>
            <a:off x="4045442" y="2343786"/>
            <a:ext cx="7643637"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260609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b="0">
                <a:solidFill>
                  <a:schemeClr val="tx1"/>
                </a:solidFill>
              </a:defRPr>
            </a:lvl1pPr>
          </a:lstStyle>
          <a:p>
            <a:fld id="{6D6E361B-DFCA-824D-BA63-ADCED3B41986}"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462" y="686572"/>
            <a:ext cx="441608" cy="548640"/>
          </a:xfrm>
          <a:prstGeom prst="rect">
            <a:avLst/>
          </a:prstGeom>
        </p:spPr>
      </p:pic>
      <p:sp>
        <p:nvSpPr>
          <p:cNvPr id="26" name="Title 16"/>
          <p:cNvSpPr>
            <a:spLocks noGrp="1"/>
          </p:cNvSpPr>
          <p:nvPr>
            <p:ph type="title"/>
          </p:nvPr>
        </p:nvSpPr>
        <p:spPr>
          <a:xfrm>
            <a:off x="499176" y="812047"/>
            <a:ext cx="11189904" cy="1043639"/>
          </a:xfrm>
        </p:spPr>
        <p:txBody>
          <a:bodyPr/>
          <a:lstStyle/>
          <a:p>
            <a:r>
              <a:rPr lang="en-US" dirty="0"/>
              <a:t>Click to edit Master title style</a:t>
            </a:r>
          </a:p>
        </p:txBody>
      </p:sp>
      <p:sp>
        <p:nvSpPr>
          <p:cNvPr id="28" name="Content Placeholder 7"/>
          <p:cNvSpPr>
            <a:spLocks noGrp="1"/>
          </p:cNvSpPr>
          <p:nvPr>
            <p:ph sz="quarter" idx="15"/>
          </p:nvPr>
        </p:nvSpPr>
        <p:spPr>
          <a:xfrm>
            <a:off x="499174" y="2208807"/>
            <a:ext cx="11189905" cy="35331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88B007A9-DC3A-194E-B81A-468C6E74543E}"/>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498475" y="503237"/>
            <a:ext cx="11190288"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15349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5" name="Title 16"/>
          <p:cNvSpPr>
            <a:spLocks noGrp="1"/>
          </p:cNvSpPr>
          <p:nvPr>
            <p:ph type="title"/>
          </p:nvPr>
        </p:nvSpPr>
        <p:spPr>
          <a:xfrm>
            <a:off x="499176" y="812047"/>
            <a:ext cx="11189904" cy="1043639"/>
          </a:xfrm>
        </p:spPr>
        <p:txBody>
          <a:bodyPr/>
          <a:lstStyle/>
          <a:p>
            <a:r>
              <a:rPr lang="en-US"/>
              <a:t>Click to edit Master title style</a:t>
            </a:r>
          </a:p>
        </p:txBody>
      </p:sp>
      <p:sp>
        <p:nvSpPr>
          <p:cNvPr id="8" name="Content Placeholder 7"/>
          <p:cNvSpPr>
            <a:spLocks noGrp="1"/>
          </p:cNvSpPr>
          <p:nvPr>
            <p:ph sz="quarter" idx="14"/>
          </p:nvPr>
        </p:nvSpPr>
        <p:spPr>
          <a:xfrm>
            <a:off x="6256421" y="2208807"/>
            <a:ext cx="5418054" cy="353318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5"/>
          </p:nvPr>
        </p:nvSpPr>
        <p:spPr>
          <a:xfrm>
            <a:off x="499175" y="2208807"/>
            <a:ext cx="5418054" cy="353318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498475" y="503237"/>
            <a:ext cx="11190288"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5" name="TextBox 14">
            <a:extLst>
              <a:ext uri="{FF2B5EF4-FFF2-40B4-BE49-F238E27FC236}">
                <a16:creationId xmlns:a16="http://schemas.microsoft.com/office/drawing/2014/main" id="{A838DEEB-ACCA-8646-A77D-6F602ACA2EAC}"/>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56622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42" name="Picture Placeholder 41"/>
          <p:cNvSpPr>
            <a:spLocks noGrp="1"/>
          </p:cNvSpPr>
          <p:nvPr>
            <p:ph type="pic" sz="quarter" idx="12"/>
          </p:nvPr>
        </p:nvSpPr>
        <p:spPr>
          <a:xfrm flipH="1">
            <a:off x="8245023" y="0"/>
            <a:ext cx="3946977" cy="6858000"/>
          </a:xfrm>
          <a:custGeom>
            <a:avLst/>
            <a:gdLst>
              <a:gd name="connsiteX0" fmla="*/ 0 w 3946977"/>
              <a:gd name="connsiteY0" fmla="*/ 0 h 6858000"/>
              <a:gd name="connsiteX1" fmla="*/ 3946976 w 3946977"/>
              <a:gd name="connsiteY1" fmla="*/ 0 h 6858000"/>
              <a:gd name="connsiteX2" fmla="*/ 3775842 w 3946977"/>
              <a:gd name="connsiteY2" fmla="*/ 389286 h 6858000"/>
              <a:gd name="connsiteX3" fmla="*/ 3229991 w 3946977"/>
              <a:gd name="connsiteY3" fmla="*/ 3428999 h 6858000"/>
              <a:gd name="connsiteX4" fmla="*/ 3775842 w 3946977"/>
              <a:gd name="connsiteY4" fmla="*/ 6468712 h 6858000"/>
              <a:gd name="connsiteX5" fmla="*/ 3946977 w 3946977"/>
              <a:gd name="connsiteY5" fmla="*/ 6858000 h 6858000"/>
              <a:gd name="connsiteX6" fmla="*/ 0 w 39469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977" h="6858000">
                <a:moveTo>
                  <a:pt x="0" y="0"/>
                </a:moveTo>
                <a:lnTo>
                  <a:pt x="3946976" y="0"/>
                </a:lnTo>
                <a:lnTo>
                  <a:pt x="3775842" y="389286"/>
                </a:lnTo>
                <a:cubicBezTo>
                  <a:pt x="3431220" y="1256990"/>
                  <a:pt x="3229991" y="2303021"/>
                  <a:pt x="3229991" y="3428999"/>
                </a:cubicBezTo>
                <a:cubicBezTo>
                  <a:pt x="3229991" y="4554978"/>
                  <a:pt x="3431220" y="5601009"/>
                  <a:pt x="3775842" y="6468712"/>
                </a:cubicBezTo>
                <a:lnTo>
                  <a:pt x="3946977" y="6858000"/>
                </a:lnTo>
                <a:lnTo>
                  <a:pt x="0" y="6858000"/>
                </a:lnTo>
                <a:close/>
              </a:path>
            </a:pathLst>
          </a:custGeom>
        </p:spPr>
        <p:txBody>
          <a:bodyPr wrap="square">
            <a:noAutofit/>
          </a:bodyPr>
          <a:lstStyle/>
          <a:p>
            <a:endParaRPr lang="en-US" dirty="0"/>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10" name="Text Placeholder 9"/>
          <p:cNvSpPr>
            <a:spLocks noGrp="1"/>
          </p:cNvSpPr>
          <p:nvPr>
            <p:ph type="body" sz="quarter" idx="11"/>
          </p:nvPr>
        </p:nvSpPr>
        <p:spPr>
          <a:xfrm>
            <a:off x="502920" y="2208806"/>
            <a:ext cx="7318772"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itle 16"/>
          <p:cNvSpPr>
            <a:spLocks noGrp="1"/>
          </p:cNvSpPr>
          <p:nvPr>
            <p:ph type="title"/>
          </p:nvPr>
        </p:nvSpPr>
        <p:spPr>
          <a:xfrm>
            <a:off x="499176" y="812047"/>
            <a:ext cx="7322516" cy="1043639"/>
          </a:xfrm>
        </p:spPr>
        <p:txBody>
          <a:body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498475" y="503237"/>
            <a:ext cx="11190288"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2" name="TextBox 11">
            <a:extLst>
              <a:ext uri="{FF2B5EF4-FFF2-40B4-BE49-F238E27FC236}">
                <a16:creationId xmlns:a16="http://schemas.microsoft.com/office/drawing/2014/main" id="{38F78289-0160-7744-A351-1F702F45A430}"/>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96454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50689"/>
            <a:ext cx="5593080" cy="104363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81185" y="6174647"/>
            <a:ext cx="2707895" cy="246221"/>
          </a:xfrm>
          <a:prstGeom prst="rect">
            <a:avLst/>
          </a:prstGeom>
        </p:spPr>
        <p:txBody>
          <a:bodyPr vert="horz" lIns="91440" tIns="45720" rIns="91440" bIns="45720" rtlCol="0" anchor="ctr"/>
          <a:lstStyle>
            <a:lvl1pPr algn="r">
              <a:defRPr sz="1200" b="1">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1622753219"/>
      </p:ext>
    </p:extLst>
  </p:cSld>
  <p:clrMap bg1="lt1" tx1="dk1" bg2="lt2" tx2="dk2" accent1="accent1" accent2="accent2" accent3="accent3" accent4="accent4" accent5="accent5" accent6="accent6" hlink="hlink" folHlink="folHlink"/>
  <p:sldLayoutIdLst>
    <p:sldLayoutId id="2147483708" r:id="rId1"/>
    <p:sldLayoutId id="2147483723" r:id="rId2"/>
    <p:sldLayoutId id="2147483709" r:id="rId3"/>
    <p:sldLayoutId id="2147483719" r:id="rId4"/>
    <p:sldLayoutId id="2147483714" r:id="rId5"/>
    <p:sldLayoutId id="2147483720" r:id="rId6"/>
    <p:sldLayoutId id="2147483693" r:id="rId7"/>
    <p:sldLayoutId id="2147483712" r:id="rId8"/>
    <p:sldLayoutId id="2147483692" r:id="rId9"/>
    <p:sldLayoutId id="2147483702" r:id="rId10"/>
    <p:sldLayoutId id="2147483703" r:id="rId11"/>
    <p:sldLayoutId id="2147483711" r:id="rId12"/>
    <p:sldLayoutId id="2147483715" r:id="rId13"/>
    <p:sldLayoutId id="2147483704" r:id="rId14"/>
    <p:sldLayoutId id="2147483710" r:id="rId15"/>
    <p:sldLayoutId id="2147483716" r:id="rId16"/>
    <p:sldLayoutId id="2147483705" r:id="rId17"/>
    <p:sldLayoutId id="2147483706" r:id="rId18"/>
    <p:sldLayoutId id="2147483717" r:id="rId19"/>
    <p:sldLayoutId id="2147483707" r:id="rId20"/>
    <p:sldLayoutId id="2147483718" r:id="rId21"/>
    <p:sldLayoutId id="2147483713" r:id="rId22"/>
    <p:sldLayoutId id="2147483700" r:id="rId23"/>
    <p:sldLayoutId id="2147483721" r:id="rId24"/>
    <p:sldLayoutId id="2147483722" r:id="rId25"/>
  </p:sldLayoutIdLst>
  <p:hf hdr="0" ftr="0" dt="0"/>
  <p:txStyles>
    <p:titleStyle>
      <a:lvl1pPr algn="l" defTabSz="914400" rtl="0" eaLnBrk="1" fontAlgn="base" latinLnBrk="0" hangingPunct="1">
        <a:lnSpc>
          <a:spcPct val="100000"/>
        </a:lnSpc>
        <a:spcBef>
          <a:spcPct val="0"/>
        </a:spcBef>
        <a:buNone/>
        <a:defRPr sz="4000" b="1" kern="1200" cap="none" spc="0" baseline="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palmmatt@unc.edu" TargetMode="Externa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i.org/10.1016/j.labeco.2014.07.005"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80/01944363.2014.935267"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A617-B74B-374C-8E3F-289E8F7DF752}"/>
              </a:ext>
            </a:extLst>
          </p:cNvPr>
          <p:cNvSpPr>
            <a:spLocks noGrp="1"/>
          </p:cNvSpPr>
          <p:nvPr>
            <p:ph type="title"/>
          </p:nvPr>
        </p:nvSpPr>
        <p:spPr/>
        <p:txBody>
          <a:bodyPr>
            <a:normAutofit fontScale="90000"/>
          </a:bodyPr>
          <a:lstStyle/>
          <a:p>
            <a:r>
              <a:rPr lang="en-US" dirty="0"/>
              <a:t>Equity and Travel Demand Models: Translating philosophies of justice into actionable model outputs</a:t>
            </a:r>
          </a:p>
        </p:txBody>
      </p:sp>
      <p:sp>
        <p:nvSpPr>
          <p:cNvPr id="3" name="Text Placeholder 2">
            <a:extLst>
              <a:ext uri="{FF2B5EF4-FFF2-40B4-BE49-F238E27FC236}">
                <a16:creationId xmlns:a16="http://schemas.microsoft.com/office/drawing/2014/main" id="{A1710A51-86D3-704A-B6D7-72A24DF0A2C4}"/>
              </a:ext>
            </a:extLst>
          </p:cNvPr>
          <p:cNvSpPr>
            <a:spLocks noGrp="1"/>
          </p:cNvSpPr>
          <p:nvPr>
            <p:ph type="body" idx="1"/>
          </p:nvPr>
        </p:nvSpPr>
        <p:spPr/>
        <p:txBody>
          <a:bodyPr>
            <a:normAutofit fontScale="92500" lnSpcReduction="20000"/>
          </a:bodyPr>
          <a:lstStyle/>
          <a:p>
            <a:r>
              <a:rPr lang="en-US" dirty="0"/>
              <a:t>Dr. Matthew Palm</a:t>
            </a:r>
          </a:p>
          <a:p>
            <a:r>
              <a:rPr lang="en-US" dirty="0"/>
              <a:t>November 13, 2024</a:t>
            </a:r>
          </a:p>
        </p:txBody>
      </p:sp>
    </p:spTree>
    <p:extLst>
      <p:ext uri="{BB962C8B-B14F-4D97-AF65-F5344CB8AC3E}">
        <p14:creationId xmlns:p14="http://schemas.microsoft.com/office/powerpoint/2010/main" val="343209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D5B95-923F-E755-5571-AA283FF868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58947-999A-EA62-1F92-C60887BAC64C}"/>
              </a:ext>
            </a:extLst>
          </p:cNvPr>
          <p:cNvSpPr>
            <a:spLocks noGrp="1"/>
          </p:cNvSpPr>
          <p:nvPr>
            <p:ph type="sldNum" sz="quarter" idx="10"/>
          </p:nvPr>
        </p:nvSpPr>
        <p:spPr/>
        <p:txBody>
          <a:bodyPr/>
          <a:lstStyle/>
          <a:p>
            <a:fld id="{6D6E361B-DFCA-824D-BA63-ADCED3B41986}" type="slidenum">
              <a:rPr lang="en-US" smtClean="0"/>
              <a:pPr/>
              <a:t>10</a:t>
            </a:fld>
            <a:endParaRPr lang="en-US" dirty="0"/>
          </a:p>
        </p:txBody>
      </p:sp>
      <p:sp>
        <p:nvSpPr>
          <p:cNvPr id="3" name="Title 2">
            <a:extLst>
              <a:ext uri="{FF2B5EF4-FFF2-40B4-BE49-F238E27FC236}">
                <a16:creationId xmlns:a16="http://schemas.microsoft.com/office/drawing/2014/main" id="{7B6D7EC6-F8F6-3CEC-3D24-40DA35A713B2}"/>
              </a:ext>
            </a:extLst>
          </p:cNvPr>
          <p:cNvSpPr>
            <a:spLocks noGrp="1"/>
          </p:cNvSpPr>
          <p:nvPr>
            <p:ph type="title"/>
          </p:nvPr>
        </p:nvSpPr>
        <p:spPr/>
        <p:txBody>
          <a:bodyPr/>
          <a:lstStyle/>
          <a:p>
            <a:r>
              <a:rPr lang="en-CA" dirty="0"/>
              <a:t>Transportation access impacts many outcomes…</a:t>
            </a:r>
            <a:endParaRPr lang="en-US" dirty="0"/>
          </a:p>
        </p:txBody>
      </p:sp>
      <p:sp>
        <p:nvSpPr>
          <p:cNvPr id="6" name="Text Placeholder 5">
            <a:extLst>
              <a:ext uri="{FF2B5EF4-FFF2-40B4-BE49-F238E27FC236}">
                <a16:creationId xmlns:a16="http://schemas.microsoft.com/office/drawing/2014/main" id="{FF85E2B9-BB3D-DFA4-EC92-7E2BF0662AD6}"/>
              </a:ext>
            </a:extLst>
          </p:cNvPr>
          <p:cNvSpPr>
            <a:spLocks noGrp="1"/>
          </p:cNvSpPr>
          <p:nvPr>
            <p:ph type="body" sz="quarter" idx="16"/>
          </p:nvPr>
        </p:nvSpPr>
        <p:spPr/>
        <p:txBody>
          <a:bodyPr/>
          <a:lstStyle/>
          <a:p>
            <a:r>
              <a:rPr lang="en-US" dirty="0"/>
              <a:t>Why care</a:t>
            </a:r>
          </a:p>
        </p:txBody>
      </p:sp>
      <p:sp>
        <p:nvSpPr>
          <p:cNvPr id="7" name="Text Placeholder 2">
            <a:extLst>
              <a:ext uri="{FF2B5EF4-FFF2-40B4-BE49-F238E27FC236}">
                <a16:creationId xmlns:a16="http://schemas.microsoft.com/office/drawing/2014/main" id="{29164FFF-15AA-B73A-99B2-AA2B95262805}"/>
              </a:ext>
            </a:extLst>
          </p:cNvPr>
          <p:cNvSpPr txBox="1">
            <a:spLocks/>
          </p:cNvSpPr>
          <p:nvPr/>
        </p:nvSpPr>
        <p:spPr>
          <a:xfrm>
            <a:off x="450415" y="1690825"/>
            <a:ext cx="6536539" cy="4486000"/>
          </a:xfrm>
          <a:prstGeom prst="rect">
            <a:avLst/>
          </a:prstGeom>
        </p:spPr>
        <p:txBody>
          <a:bodyPr>
            <a:normAutofit lnSpcReduction="10000"/>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b="1" dirty="0"/>
              <a:t>Voting</a:t>
            </a:r>
            <a:r>
              <a:rPr lang="en-CA" dirty="0"/>
              <a:t> (Garnett &amp; Grogan, 2021)</a:t>
            </a:r>
          </a:p>
          <a:p>
            <a:r>
              <a:rPr lang="en-CA" b="1" dirty="0"/>
              <a:t>Food</a:t>
            </a:r>
            <a:r>
              <a:rPr lang="en-CA" dirty="0"/>
              <a:t> (Liu et al., 2020; Christian, 2010).</a:t>
            </a:r>
          </a:p>
          <a:p>
            <a:r>
              <a:rPr lang="en-CA" b="1" dirty="0"/>
              <a:t>After school activity participation</a:t>
            </a:r>
            <a:r>
              <a:rPr lang="en-CA" dirty="0"/>
              <a:t>, </a:t>
            </a:r>
            <a:r>
              <a:rPr lang="en-CA" b="1" dirty="0"/>
              <a:t>school choice</a:t>
            </a:r>
            <a:r>
              <a:rPr lang="en-CA" dirty="0"/>
              <a:t>, </a:t>
            </a:r>
            <a:r>
              <a:rPr lang="en-CA" b="1" dirty="0"/>
              <a:t>higher ed activity participation </a:t>
            </a:r>
            <a:r>
              <a:rPr lang="en-CA" dirty="0"/>
              <a:t>(Allen &amp; Farber 2018; Palm &amp; Farber, 2020)</a:t>
            </a:r>
          </a:p>
          <a:p>
            <a:r>
              <a:rPr lang="en-CA" b="1" dirty="0"/>
              <a:t>Healthcare</a:t>
            </a:r>
            <a:r>
              <a:rPr lang="en-CA" dirty="0"/>
              <a:t> (Syed et al., 2013; Tierney et al., 2000; Smith et al.; 2022).</a:t>
            </a:r>
          </a:p>
          <a:p>
            <a:r>
              <a:rPr lang="en-CA" b="1" dirty="0"/>
              <a:t>Social capital </a:t>
            </a:r>
            <a:r>
              <a:rPr lang="en-CA" dirty="0"/>
              <a:t>(Castel &amp; Farber, 2017).</a:t>
            </a:r>
          </a:p>
          <a:p>
            <a:r>
              <a:rPr lang="en-CA" b="1" dirty="0"/>
              <a:t>Mental health and well-being</a:t>
            </a:r>
            <a:r>
              <a:rPr lang="en-CA" dirty="0"/>
              <a:t> </a:t>
            </a:r>
            <a:endParaRPr lang="en-CA" b="1" dirty="0"/>
          </a:p>
          <a:p>
            <a:endParaRPr lang="en-CA" dirty="0"/>
          </a:p>
        </p:txBody>
      </p:sp>
      <p:pic>
        <p:nvPicPr>
          <p:cNvPr id="1026" name="Picture 2" descr="With GoTriangle, your trip starts here. | GoTriangle">
            <a:extLst>
              <a:ext uri="{FF2B5EF4-FFF2-40B4-BE49-F238E27FC236}">
                <a16:creationId xmlns:a16="http://schemas.microsoft.com/office/drawing/2014/main" id="{B67625A5-27CD-B95E-4F15-95868A72D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14"/>
          <a:stretch/>
        </p:blipFill>
        <p:spPr bwMode="auto">
          <a:xfrm>
            <a:off x="7202434" y="2047875"/>
            <a:ext cx="6265396"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58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243AE-6C1B-B2C2-5FC6-33F4916F34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5AE53F-3588-9247-C279-DD0034323BBA}"/>
              </a:ext>
            </a:extLst>
          </p:cNvPr>
          <p:cNvSpPr>
            <a:spLocks noGrp="1"/>
          </p:cNvSpPr>
          <p:nvPr>
            <p:ph type="sldNum" sz="quarter" idx="10"/>
          </p:nvPr>
        </p:nvSpPr>
        <p:spPr/>
        <p:txBody>
          <a:bodyPr/>
          <a:lstStyle/>
          <a:p>
            <a:fld id="{6D6E361B-DFCA-824D-BA63-ADCED3B41986}" type="slidenum">
              <a:rPr lang="en-US" smtClean="0"/>
              <a:pPr/>
              <a:t>11</a:t>
            </a:fld>
            <a:endParaRPr lang="en-US" dirty="0"/>
          </a:p>
        </p:txBody>
      </p:sp>
      <p:sp>
        <p:nvSpPr>
          <p:cNvPr id="3" name="Title 2">
            <a:extLst>
              <a:ext uri="{FF2B5EF4-FFF2-40B4-BE49-F238E27FC236}">
                <a16:creationId xmlns:a16="http://schemas.microsoft.com/office/drawing/2014/main" id="{B754FA3F-E536-DD37-972C-42C3DA3FE6E3}"/>
              </a:ext>
            </a:extLst>
          </p:cNvPr>
          <p:cNvSpPr>
            <a:spLocks noGrp="1"/>
          </p:cNvSpPr>
          <p:nvPr>
            <p:ph type="title"/>
          </p:nvPr>
        </p:nvSpPr>
        <p:spPr/>
        <p:txBody>
          <a:bodyPr/>
          <a:lstStyle/>
          <a:p>
            <a:r>
              <a:rPr lang="en-US" dirty="0"/>
              <a:t>Distributions of what??</a:t>
            </a:r>
          </a:p>
        </p:txBody>
      </p:sp>
      <p:sp>
        <p:nvSpPr>
          <p:cNvPr id="5" name="Text Placeholder 4">
            <a:extLst>
              <a:ext uri="{FF2B5EF4-FFF2-40B4-BE49-F238E27FC236}">
                <a16:creationId xmlns:a16="http://schemas.microsoft.com/office/drawing/2014/main" id="{285FC04D-9BE6-9541-9B89-ACC05CB6BCB2}"/>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86884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35FA-123C-758A-149B-4373E322CE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975031-E8CD-1659-B96F-4CCA086A36B2}"/>
              </a:ext>
            </a:extLst>
          </p:cNvPr>
          <p:cNvSpPr>
            <a:spLocks noGrp="1"/>
          </p:cNvSpPr>
          <p:nvPr>
            <p:ph type="sldNum" sz="quarter" idx="10"/>
          </p:nvPr>
        </p:nvSpPr>
        <p:spPr/>
        <p:txBody>
          <a:bodyPr/>
          <a:lstStyle/>
          <a:p>
            <a:fld id="{6D6E361B-DFCA-824D-BA63-ADCED3B41986}" type="slidenum">
              <a:rPr lang="en-US" smtClean="0"/>
              <a:pPr/>
              <a:t>12</a:t>
            </a:fld>
            <a:endParaRPr lang="en-US" dirty="0"/>
          </a:p>
        </p:txBody>
      </p:sp>
      <p:sp>
        <p:nvSpPr>
          <p:cNvPr id="3" name="Title 2">
            <a:extLst>
              <a:ext uri="{FF2B5EF4-FFF2-40B4-BE49-F238E27FC236}">
                <a16:creationId xmlns:a16="http://schemas.microsoft.com/office/drawing/2014/main" id="{94063059-85FF-DF93-0C6E-162B4F4969DB}"/>
              </a:ext>
            </a:extLst>
          </p:cNvPr>
          <p:cNvSpPr>
            <a:spLocks noGrp="1"/>
          </p:cNvSpPr>
          <p:nvPr>
            <p:ph type="title"/>
          </p:nvPr>
        </p:nvSpPr>
        <p:spPr/>
        <p:txBody>
          <a:bodyPr/>
          <a:lstStyle/>
          <a:p>
            <a:r>
              <a:rPr lang="en-US" dirty="0"/>
              <a:t>Distributive justice—who wins, who loses?</a:t>
            </a:r>
          </a:p>
        </p:txBody>
      </p:sp>
      <p:sp>
        <p:nvSpPr>
          <p:cNvPr id="4" name="Content Placeholder 3">
            <a:extLst>
              <a:ext uri="{FF2B5EF4-FFF2-40B4-BE49-F238E27FC236}">
                <a16:creationId xmlns:a16="http://schemas.microsoft.com/office/drawing/2014/main" id="{1D4FAAFB-88FF-3F7A-17C3-F736D21AB3F2}"/>
              </a:ext>
            </a:extLst>
          </p:cNvPr>
          <p:cNvSpPr>
            <a:spLocks noGrp="1"/>
          </p:cNvSpPr>
          <p:nvPr>
            <p:ph sz="quarter" idx="14"/>
          </p:nvPr>
        </p:nvSpPr>
        <p:spPr>
          <a:xfrm>
            <a:off x="6033049" y="2220526"/>
            <a:ext cx="2412785" cy="2902459"/>
          </a:xfrm>
          <a:solidFill>
            <a:schemeClr val="tx1">
              <a:lumMod val="10000"/>
              <a:lumOff val="90000"/>
            </a:schemeClr>
          </a:solidFill>
        </p:spPr>
        <p:txBody>
          <a:bodyPr/>
          <a:lstStyle/>
          <a:p>
            <a:pPr marL="0" indent="0">
              <a:buNone/>
            </a:pPr>
            <a:r>
              <a:rPr lang="en-US" b="1" dirty="0"/>
              <a:t>Benefits</a:t>
            </a:r>
            <a:br>
              <a:rPr lang="en-US" b="1" dirty="0"/>
            </a:br>
            <a:r>
              <a:rPr lang="en-US" sz="2400" dirty="0"/>
              <a:t>Access</a:t>
            </a:r>
            <a:br>
              <a:rPr lang="en-US" sz="2400" dirty="0"/>
            </a:br>
            <a:r>
              <a:rPr lang="en-US" sz="2400" dirty="0"/>
              <a:t>Time savings</a:t>
            </a:r>
            <a:br>
              <a:rPr lang="en-US" sz="2400" dirty="0"/>
            </a:br>
            <a:r>
              <a:rPr lang="en-US" sz="2400" dirty="0"/>
              <a:t>Efficiency</a:t>
            </a:r>
            <a:br>
              <a:rPr lang="en-US" sz="2400" dirty="0"/>
            </a:br>
            <a:r>
              <a:rPr lang="en-US" sz="2400" dirty="0"/>
              <a:t>Development</a:t>
            </a:r>
          </a:p>
          <a:p>
            <a:pPr lvl="1"/>
            <a:endParaRPr lang="en-US" dirty="0"/>
          </a:p>
        </p:txBody>
      </p:sp>
      <p:sp>
        <p:nvSpPr>
          <p:cNvPr id="5" name="Content Placeholder 4">
            <a:extLst>
              <a:ext uri="{FF2B5EF4-FFF2-40B4-BE49-F238E27FC236}">
                <a16:creationId xmlns:a16="http://schemas.microsoft.com/office/drawing/2014/main" id="{BDE1824B-EB34-94C0-AA97-496B78CB8FBC}"/>
              </a:ext>
            </a:extLst>
          </p:cNvPr>
          <p:cNvSpPr>
            <a:spLocks noGrp="1"/>
          </p:cNvSpPr>
          <p:nvPr>
            <p:ph sz="quarter" idx="15"/>
          </p:nvPr>
        </p:nvSpPr>
        <p:spPr>
          <a:xfrm>
            <a:off x="3620263" y="2220526"/>
            <a:ext cx="2412786" cy="2902459"/>
          </a:xfrm>
          <a:solidFill>
            <a:schemeClr val="accent4">
              <a:lumMod val="20000"/>
              <a:lumOff val="80000"/>
            </a:schemeClr>
          </a:solidFill>
        </p:spPr>
        <p:txBody>
          <a:bodyPr/>
          <a:lstStyle/>
          <a:p>
            <a:pPr marL="0" indent="0">
              <a:buNone/>
            </a:pPr>
            <a:r>
              <a:rPr lang="en-US" b="1" dirty="0"/>
              <a:t>Burdens</a:t>
            </a:r>
            <a:br>
              <a:rPr lang="en-US" b="1" dirty="0"/>
            </a:br>
            <a:r>
              <a:rPr lang="en-US" sz="2400" dirty="0"/>
              <a:t>Air pollution</a:t>
            </a:r>
            <a:br>
              <a:rPr lang="en-US" sz="2400" dirty="0"/>
            </a:br>
            <a:r>
              <a:rPr lang="en-US" sz="2400" dirty="0"/>
              <a:t>Water pollution</a:t>
            </a:r>
            <a:br>
              <a:rPr lang="en-US" sz="2400" dirty="0"/>
            </a:br>
            <a:r>
              <a:rPr lang="en-US" sz="2400" dirty="0"/>
              <a:t>Noise pollution</a:t>
            </a:r>
            <a:br>
              <a:rPr lang="en-US" sz="2400" dirty="0"/>
            </a:br>
            <a:r>
              <a:rPr lang="en-US" sz="2400" dirty="0"/>
              <a:t>Displacement </a:t>
            </a:r>
            <a:br>
              <a:rPr lang="en-US" sz="2400" dirty="0"/>
            </a:br>
            <a:r>
              <a:rPr lang="en-US" sz="2400" dirty="0"/>
              <a:t>Property impacts</a:t>
            </a:r>
            <a:br>
              <a:rPr lang="en-US" sz="2400" dirty="0"/>
            </a:br>
            <a:r>
              <a:rPr lang="en-US" sz="2400" dirty="0"/>
              <a:t>Community loss</a:t>
            </a:r>
          </a:p>
          <a:p>
            <a:pPr lvl="1"/>
            <a:endParaRPr lang="en-US" dirty="0"/>
          </a:p>
        </p:txBody>
      </p:sp>
      <p:sp>
        <p:nvSpPr>
          <p:cNvPr id="6" name="Text Placeholder 5">
            <a:extLst>
              <a:ext uri="{FF2B5EF4-FFF2-40B4-BE49-F238E27FC236}">
                <a16:creationId xmlns:a16="http://schemas.microsoft.com/office/drawing/2014/main" id="{583A9AA1-CDE4-D631-B377-EE370F01A671}"/>
              </a:ext>
            </a:extLst>
          </p:cNvPr>
          <p:cNvSpPr>
            <a:spLocks noGrp="1"/>
          </p:cNvSpPr>
          <p:nvPr>
            <p:ph type="body" sz="quarter" idx="16"/>
          </p:nvPr>
        </p:nvSpPr>
        <p:spPr/>
        <p:txBody>
          <a:bodyPr/>
          <a:lstStyle/>
          <a:p>
            <a:r>
              <a:rPr lang="en-US" dirty="0"/>
              <a:t>Distributions of what</a:t>
            </a:r>
          </a:p>
        </p:txBody>
      </p:sp>
      <p:sp>
        <p:nvSpPr>
          <p:cNvPr id="7" name="Content Placeholder 4">
            <a:extLst>
              <a:ext uri="{FF2B5EF4-FFF2-40B4-BE49-F238E27FC236}">
                <a16:creationId xmlns:a16="http://schemas.microsoft.com/office/drawing/2014/main" id="{C5F3F56A-52E0-D03A-8E0C-CAC5A5E7F77D}"/>
              </a:ext>
            </a:extLst>
          </p:cNvPr>
          <p:cNvSpPr txBox="1">
            <a:spLocks/>
          </p:cNvSpPr>
          <p:nvPr/>
        </p:nvSpPr>
        <p:spPr>
          <a:xfrm>
            <a:off x="173679" y="2056144"/>
            <a:ext cx="2497015" cy="3066841"/>
          </a:xfrm>
          <a:prstGeom prst="rect">
            <a:avLst/>
          </a:prstGeom>
          <a:solidFill>
            <a:schemeClr val="accent4">
              <a:lumMod val="75000"/>
            </a:schemeClr>
          </a:solidFill>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chemeClr val="bg1"/>
                </a:solidFill>
              </a:rPr>
              <a:t>Clean Air Act</a:t>
            </a:r>
          </a:p>
          <a:p>
            <a:pPr marL="0" indent="0">
              <a:buNone/>
            </a:pPr>
            <a:r>
              <a:rPr lang="en-US" sz="2000" dirty="0">
                <a:solidFill>
                  <a:schemeClr val="bg1"/>
                </a:solidFill>
              </a:rPr>
              <a:t>Clean Water Act</a:t>
            </a:r>
          </a:p>
          <a:p>
            <a:pPr marL="0" indent="0">
              <a:buNone/>
            </a:pPr>
            <a:r>
              <a:rPr lang="en-US" sz="2000" dirty="0">
                <a:solidFill>
                  <a:schemeClr val="bg1"/>
                </a:solidFill>
              </a:rPr>
              <a:t>NEPA </a:t>
            </a:r>
          </a:p>
          <a:p>
            <a:pPr marL="0" indent="0">
              <a:buNone/>
            </a:pPr>
            <a:r>
              <a:rPr lang="en-US" sz="2000" dirty="0">
                <a:solidFill>
                  <a:schemeClr val="bg1"/>
                </a:solidFill>
              </a:rPr>
              <a:t>Section 4F</a:t>
            </a:r>
          </a:p>
          <a:p>
            <a:pPr marL="0" indent="0">
              <a:buNone/>
            </a:pPr>
            <a:r>
              <a:rPr lang="en-US" sz="2000" dirty="0">
                <a:solidFill>
                  <a:schemeClr val="bg1"/>
                </a:solidFill>
              </a:rPr>
              <a:t>EO 12898 (EJ)</a:t>
            </a:r>
          </a:p>
          <a:p>
            <a:pPr marL="0" indent="0">
              <a:buNone/>
            </a:pPr>
            <a:r>
              <a:rPr lang="en-US" sz="2000" dirty="0">
                <a:solidFill>
                  <a:schemeClr val="bg1"/>
                </a:solidFill>
              </a:rPr>
              <a:t>Relocation Assistance (49 CFR Part 24) </a:t>
            </a:r>
          </a:p>
          <a:p>
            <a:pPr marL="0" indent="0">
              <a:buNone/>
            </a:pPr>
            <a:r>
              <a:rPr lang="en-US" sz="2000" dirty="0">
                <a:solidFill>
                  <a:schemeClr val="bg1"/>
                </a:solidFill>
              </a:rPr>
              <a:t>Title VI </a:t>
            </a:r>
          </a:p>
          <a:p>
            <a:pPr lvl="1"/>
            <a:endParaRPr lang="en-US" sz="1800" dirty="0">
              <a:solidFill>
                <a:schemeClr val="bg1"/>
              </a:solidFill>
            </a:endParaRPr>
          </a:p>
        </p:txBody>
      </p:sp>
      <p:sp>
        <p:nvSpPr>
          <p:cNvPr id="8" name="Arrow: Right 7">
            <a:extLst>
              <a:ext uri="{FF2B5EF4-FFF2-40B4-BE49-F238E27FC236}">
                <a16:creationId xmlns:a16="http://schemas.microsoft.com/office/drawing/2014/main" id="{53E6DDDE-B1D8-0A6A-76B3-F3CE03AA9E56}"/>
              </a:ext>
            </a:extLst>
          </p:cNvPr>
          <p:cNvSpPr/>
          <p:nvPr/>
        </p:nvSpPr>
        <p:spPr>
          <a:xfrm>
            <a:off x="2670694" y="3317631"/>
            <a:ext cx="949569" cy="621323"/>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4">
            <a:extLst>
              <a:ext uri="{FF2B5EF4-FFF2-40B4-BE49-F238E27FC236}">
                <a16:creationId xmlns:a16="http://schemas.microsoft.com/office/drawing/2014/main" id="{1CDE34EF-AEB1-FF98-CD45-CA81B766D3E8}"/>
              </a:ext>
            </a:extLst>
          </p:cNvPr>
          <p:cNvSpPr txBox="1">
            <a:spLocks/>
          </p:cNvSpPr>
          <p:nvPr/>
        </p:nvSpPr>
        <p:spPr>
          <a:xfrm>
            <a:off x="9395403" y="2104029"/>
            <a:ext cx="2497015" cy="3066841"/>
          </a:xfrm>
          <a:prstGeom prst="rect">
            <a:avLst/>
          </a:prstGeom>
          <a:solidFill>
            <a:schemeClr val="tx1">
              <a:lumMod val="75000"/>
              <a:lumOff val="25000"/>
            </a:schemeClr>
          </a:solidFill>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chemeClr val="bg1"/>
                </a:solidFill>
              </a:rPr>
              <a:t>Title VI… kind of…</a:t>
            </a:r>
          </a:p>
          <a:p>
            <a:pPr marL="0" indent="0">
              <a:buNone/>
            </a:pPr>
            <a:r>
              <a:rPr lang="en-US" sz="2000" dirty="0">
                <a:solidFill>
                  <a:schemeClr val="bg1"/>
                </a:solidFill>
              </a:rPr>
              <a:t>EO 12898… kind of…</a:t>
            </a:r>
          </a:p>
          <a:p>
            <a:pPr marL="0" indent="0">
              <a:buNone/>
            </a:pPr>
            <a:r>
              <a:rPr lang="en-US" sz="2000" dirty="0">
                <a:solidFill>
                  <a:schemeClr val="bg1"/>
                </a:solidFill>
              </a:rPr>
              <a:t>EO 13985 (Transportation equity)</a:t>
            </a:r>
          </a:p>
          <a:p>
            <a:pPr marL="0" indent="0">
              <a:buNone/>
            </a:pPr>
            <a:endParaRPr lang="en-US" sz="2000" dirty="0">
              <a:solidFill>
                <a:schemeClr val="bg1"/>
              </a:solidFill>
            </a:endParaRPr>
          </a:p>
          <a:p>
            <a:pPr lvl="1"/>
            <a:endParaRPr lang="en-US" sz="1800" dirty="0">
              <a:solidFill>
                <a:schemeClr val="bg1"/>
              </a:solidFill>
            </a:endParaRPr>
          </a:p>
        </p:txBody>
      </p:sp>
      <p:sp>
        <p:nvSpPr>
          <p:cNvPr id="10" name="Arrow: Right 9">
            <a:extLst>
              <a:ext uri="{FF2B5EF4-FFF2-40B4-BE49-F238E27FC236}">
                <a16:creationId xmlns:a16="http://schemas.microsoft.com/office/drawing/2014/main" id="{380BE21A-D118-23DF-E001-BD73488F9D49}"/>
              </a:ext>
            </a:extLst>
          </p:cNvPr>
          <p:cNvSpPr/>
          <p:nvPr/>
        </p:nvSpPr>
        <p:spPr>
          <a:xfrm rot="10800000">
            <a:off x="8445834" y="3317630"/>
            <a:ext cx="949569" cy="621323"/>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5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0ACE8-9ED3-8CC5-7C8D-0FB985D2AAF7}"/>
              </a:ext>
            </a:extLst>
          </p:cNvPr>
          <p:cNvSpPr>
            <a:spLocks noGrp="1"/>
          </p:cNvSpPr>
          <p:nvPr>
            <p:ph type="sldNum" sz="quarter" idx="10"/>
          </p:nvPr>
        </p:nvSpPr>
        <p:spPr/>
        <p:txBody>
          <a:bodyPr/>
          <a:lstStyle/>
          <a:p>
            <a:fld id="{6D6E361B-DFCA-824D-BA63-ADCED3B41986}" type="slidenum">
              <a:rPr lang="en-US" smtClean="0"/>
              <a:pPr/>
              <a:t>13</a:t>
            </a:fld>
            <a:endParaRPr lang="en-US" dirty="0"/>
          </a:p>
        </p:txBody>
      </p:sp>
      <p:sp>
        <p:nvSpPr>
          <p:cNvPr id="3" name="Title 2">
            <a:extLst>
              <a:ext uri="{FF2B5EF4-FFF2-40B4-BE49-F238E27FC236}">
                <a16:creationId xmlns:a16="http://schemas.microsoft.com/office/drawing/2014/main" id="{29BC6960-7FAD-CCDC-1147-A385883C8ECE}"/>
              </a:ext>
            </a:extLst>
          </p:cNvPr>
          <p:cNvSpPr>
            <a:spLocks noGrp="1"/>
          </p:cNvSpPr>
          <p:nvPr>
            <p:ph type="title"/>
          </p:nvPr>
        </p:nvSpPr>
        <p:spPr/>
        <p:txBody>
          <a:bodyPr/>
          <a:lstStyle/>
          <a:p>
            <a:r>
              <a:rPr lang="en-US" dirty="0"/>
              <a:t>Travel times?</a:t>
            </a:r>
          </a:p>
        </p:txBody>
      </p:sp>
      <p:sp>
        <p:nvSpPr>
          <p:cNvPr id="4" name="Content Placeholder 3">
            <a:extLst>
              <a:ext uri="{FF2B5EF4-FFF2-40B4-BE49-F238E27FC236}">
                <a16:creationId xmlns:a16="http://schemas.microsoft.com/office/drawing/2014/main" id="{8D4F8E07-9477-C4EC-7E23-C345BAF97DF8}"/>
              </a:ext>
            </a:extLst>
          </p:cNvPr>
          <p:cNvSpPr>
            <a:spLocks noGrp="1"/>
          </p:cNvSpPr>
          <p:nvPr>
            <p:ph sz="quarter" idx="14"/>
          </p:nvPr>
        </p:nvSpPr>
        <p:spPr/>
        <p:txBody>
          <a:bodyPr/>
          <a:lstStyle/>
          <a:p>
            <a:r>
              <a:rPr lang="en-US" b="1" dirty="0"/>
              <a:t>Cons</a:t>
            </a:r>
          </a:p>
          <a:p>
            <a:pPr lvl="1"/>
            <a:r>
              <a:rPr lang="en-US" dirty="0"/>
              <a:t>Endogenous (some destinations chosen based on travel times)</a:t>
            </a:r>
          </a:p>
          <a:p>
            <a:pPr lvl="1"/>
            <a:r>
              <a:rPr lang="en-US" dirty="0"/>
              <a:t>Quality of experience and exposure to externalities vary by mode</a:t>
            </a:r>
          </a:p>
          <a:p>
            <a:pPr lvl="1"/>
            <a:r>
              <a:rPr lang="en-US" dirty="0"/>
              <a:t>Impacts to participation non-linear</a:t>
            </a:r>
          </a:p>
          <a:p>
            <a:pPr lvl="1"/>
            <a:endParaRPr lang="en-US" dirty="0"/>
          </a:p>
        </p:txBody>
      </p:sp>
      <p:sp>
        <p:nvSpPr>
          <p:cNvPr id="5" name="Content Placeholder 4">
            <a:extLst>
              <a:ext uri="{FF2B5EF4-FFF2-40B4-BE49-F238E27FC236}">
                <a16:creationId xmlns:a16="http://schemas.microsoft.com/office/drawing/2014/main" id="{0E342DDB-00A4-6E48-FDFD-45CD88A44CCD}"/>
              </a:ext>
            </a:extLst>
          </p:cNvPr>
          <p:cNvSpPr>
            <a:spLocks noGrp="1"/>
          </p:cNvSpPr>
          <p:nvPr>
            <p:ph sz="quarter" idx="15"/>
          </p:nvPr>
        </p:nvSpPr>
        <p:spPr/>
        <p:txBody>
          <a:bodyPr/>
          <a:lstStyle/>
          <a:p>
            <a:r>
              <a:rPr lang="en-US" b="1" dirty="0"/>
              <a:t>Pros</a:t>
            </a:r>
          </a:p>
          <a:p>
            <a:pPr lvl="1"/>
            <a:r>
              <a:rPr lang="en-US" dirty="0"/>
              <a:t>Less time traveling</a:t>
            </a:r>
            <a:r>
              <a:rPr lang="en-US" dirty="0">
                <a:sym typeface="Wingdings" panose="05000000000000000000" pitchFamily="2" charset="2"/>
              </a:rPr>
              <a:t> more time for activities.</a:t>
            </a:r>
          </a:p>
          <a:p>
            <a:pPr lvl="1"/>
            <a:r>
              <a:rPr lang="en-US" dirty="0"/>
              <a:t>Commensurable</a:t>
            </a:r>
          </a:p>
          <a:p>
            <a:pPr lvl="1"/>
            <a:r>
              <a:rPr lang="en-US" dirty="0"/>
              <a:t>Easy to communicate</a:t>
            </a:r>
          </a:p>
          <a:p>
            <a:pPr lvl="1"/>
            <a:r>
              <a:rPr lang="en-US" dirty="0"/>
              <a:t>Established indicator in policy</a:t>
            </a:r>
          </a:p>
          <a:p>
            <a:pPr marL="457200" lvl="1" indent="0">
              <a:buNone/>
            </a:pPr>
            <a:endParaRPr lang="en-US" dirty="0"/>
          </a:p>
        </p:txBody>
      </p:sp>
      <p:sp>
        <p:nvSpPr>
          <p:cNvPr id="6" name="Text Placeholder 5">
            <a:extLst>
              <a:ext uri="{FF2B5EF4-FFF2-40B4-BE49-F238E27FC236}">
                <a16:creationId xmlns:a16="http://schemas.microsoft.com/office/drawing/2014/main" id="{70C3A0C3-02FB-A73E-1316-4AFCE7FE98D7}"/>
              </a:ext>
            </a:extLst>
          </p:cNvPr>
          <p:cNvSpPr>
            <a:spLocks noGrp="1"/>
          </p:cNvSpPr>
          <p:nvPr>
            <p:ph type="body" sz="quarter" idx="16"/>
          </p:nvPr>
        </p:nvSpPr>
        <p:spPr/>
        <p:txBody>
          <a:bodyPr/>
          <a:lstStyle/>
          <a:p>
            <a:r>
              <a:rPr lang="en-US" dirty="0"/>
              <a:t>Distributions of what</a:t>
            </a:r>
          </a:p>
        </p:txBody>
      </p:sp>
    </p:spTree>
    <p:extLst>
      <p:ext uri="{BB962C8B-B14F-4D97-AF65-F5344CB8AC3E}">
        <p14:creationId xmlns:p14="http://schemas.microsoft.com/office/powerpoint/2010/main" val="29490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F1CF9-D74B-D835-18DA-54B7BD954F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0D9AA0-B528-383F-925B-656699F90EAE}"/>
              </a:ext>
            </a:extLst>
          </p:cNvPr>
          <p:cNvSpPr>
            <a:spLocks noGrp="1"/>
          </p:cNvSpPr>
          <p:nvPr>
            <p:ph type="sldNum" sz="quarter" idx="10"/>
          </p:nvPr>
        </p:nvSpPr>
        <p:spPr/>
        <p:txBody>
          <a:bodyPr/>
          <a:lstStyle/>
          <a:p>
            <a:fld id="{6D6E361B-DFCA-824D-BA63-ADCED3B41986}" type="slidenum">
              <a:rPr lang="en-US" smtClean="0"/>
              <a:pPr/>
              <a:t>14</a:t>
            </a:fld>
            <a:endParaRPr lang="en-US" dirty="0"/>
          </a:p>
        </p:txBody>
      </p:sp>
      <p:sp>
        <p:nvSpPr>
          <p:cNvPr id="3" name="Title 2">
            <a:extLst>
              <a:ext uri="{FF2B5EF4-FFF2-40B4-BE49-F238E27FC236}">
                <a16:creationId xmlns:a16="http://schemas.microsoft.com/office/drawing/2014/main" id="{CDD64EA8-8E8B-0DB6-4CCD-167DEF7DA1AC}"/>
              </a:ext>
            </a:extLst>
          </p:cNvPr>
          <p:cNvSpPr>
            <a:spLocks noGrp="1"/>
          </p:cNvSpPr>
          <p:nvPr>
            <p:ph type="title"/>
          </p:nvPr>
        </p:nvSpPr>
        <p:spPr/>
        <p:txBody>
          <a:bodyPr/>
          <a:lstStyle/>
          <a:p>
            <a:r>
              <a:rPr lang="en-US" dirty="0"/>
              <a:t>Trip generation (activity participation)</a:t>
            </a:r>
          </a:p>
        </p:txBody>
      </p:sp>
      <p:sp>
        <p:nvSpPr>
          <p:cNvPr id="4" name="Content Placeholder 3">
            <a:extLst>
              <a:ext uri="{FF2B5EF4-FFF2-40B4-BE49-F238E27FC236}">
                <a16:creationId xmlns:a16="http://schemas.microsoft.com/office/drawing/2014/main" id="{0F8F2FD9-F97C-E9A8-8431-04C23F61F4D7}"/>
              </a:ext>
            </a:extLst>
          </p:cNvPr>
          <p:cNvSpPr>
            <a:spLocks noGrp="1"/>
          </p:cNvSpPr>
          <p:nvPr>
            <p:ph sz="quarter" idx="14"/>
          </p:nvPr>
        </p:nvSpPr>
        <p:spPr/>
        <p:txBody>
          <a:bodyPr>
            <a:normAutofit lnSpcReduction="10000"/>
          </a:bodyPr>
          <a:lstStyle/>
          <a:p>
            <a:r>
              <a:rPr lang="en-US" b="1" dirty="0"/>
              <a:t>Cons</a:t>
            </a:r>
          </a:p>
          <a:p>
            <a:pPr lvl="1"/>
            <a:r>
              <a:rPr lang="en-US" dirty="0"/>
              <a:t>Can’t differentiate between choice and constraint, i.e. “missing trips”</a:t>
            </a:r>
          </a:p>
          <a:p>
            <a:pPr lvl="1"/>
            <a:r>
              <a:rPr lang="en-US" dirty="0"/>
              <a:t>Limited insight into choice quality</a:t>
            </a:r>
          </a:p>
          <a:p>
            <a:pPr lvl="1"/>
            <a:r>
              <a:rPr lang="en-US" dirty="0"/>
              <a:t>Relationship to well-being measures varies across populations</a:t>
            </a:r>
          </a:p>
          <a:p>
            <a:pPr lvl="2"/>
            <a:r>
              <a:rPr lang="en-US" dirty="0"/>
              <a:t>Mid-life ‘sandwiched generation’ parents might rather be doing less.</a:t>
            </a:r>
          </a:p>
          <a:p>
            <a:pPr lvl="2"/>
            <a:r>
              <a:rPr lang="en-US" dirty="0"/>
              <a:t>Young and older people might rather be doing more</a:t>
            </a:r>
          </a:p>
        </p:txBody>
      </p:sp>
      <p:sp>
        <p:nvSpPr>
          <p:cNvPr id="5" name="Content Placeholder 4">
            <a:extLst>
              <a:ext uri="{FF2B5EF4-FFF2-40B4-BE49-F238E27FC236}">
                <a16:creationId xmlns:a16="http://schemas.microsoft.com/office/drawing/2014/main" id="{897D24BA-B8E1-6BA1-C9F0-69762AF82F97}"/>
              </a:ext>
            </a:extLst>
          </p:cNvPr>
          <p:cNvSpPr>
            <a:spLocks noGrp="1"/>
          </p:cNvSpPr>
          <p:nvPr>
            <p:ph sz="quarter" idx="15"/>
          </p:nvPr>
        </p:nvSpPr>
        <p:spPr/>
        <p:txBody>
          <a:bodyPr/>
          <a:lstStyle/>
          <a:p>
            <a:r>
              <a:rPr lang="en-US" b="1" dirty="0"/>
              <a:t>Pros</a:t>
            </a:r>
          </a:p>
          <a:p>
            <a:pPr lvl="1"/>
            <a:r>
              <a:rPr lang="en-US" dirty="0"/>
              <a:t>Reflects actual usage</a:t>
            </a:r>
          </a:p>
          <a:p>
            <a:pPr lvl="1"/>
            <a:r>
              <a:rPr lang="en-US" dirty="0"/>
              <a:t>Easy to communicate</a:t>
            </a:r>
          </a:p>
          <a:p>
            <a:pPr lvl="1"/>
            <a:r>
              <a:rPr lang="en-US" dirty="0"/>
              <a:t>Aligns with economic activity indicators</a:t>
            </a:r>
          </a:p>
        </p:txBody>
      </p:sp>
      <p:sp>
        <p:nvSpPr>
          <p:cNvPr id="6" name="Text Placeholder 5">
            <a:extLst>
              <a:ext uri="{FF2B5EF4-FFF2-40B4-BE49-F238E27FC236}">
                <a16:creationId xmlns:a16="http://schemas.microsoft.com/office/drawing/2014/main" id="{0BA8A2D8-A64E-C8DD-4414-957EDB89C777}"/>
              </a:ext>
            </a:extLst>
          </p:cNvPr>
          <p:cNvSpPr>
            <a:spLocks noGrp="1"/>
          </p:cNvSpPr>
          <p:nvPr>
            <p:ph type="body" sz="quarter" idx="16"/>
          </p:nvPr>
        </p:nvSpPr>
        <p:spPr/>
        <p:txBody>
          <a:bodyPr/>
          <a:lstStyle/>
          <a:p>
            <a:r>
              <a:rPr lang="en-US" dirty="0"/>
              <a:t>Distributions of what</a:t>
            </a:r>
          </a:p>
        </p:txBody>
      </p:sp>
    </p:spTree>
    <p:extLst>
      <p:ext uri="{BB962C8B-B14F-4D97-AF65-F5344CB8AC3E}">
        <p14:creationId xmlns:p14="http://schemas.microsoft.com/office/powerpoint/2010/main" val="382961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DFF82-6483-05A2-D807-8B804188D11C}"/>
              </a:ext>
            </a:extLst>
          </p:cNvPr>
          <p:cNvSpPr>
            <a:spLocks noGrp="1"/>
          </p:cNvSpPr>
          <p:nvPr>
            <p:ph type="sldNum" sz="quarter" idx="10"/>
          </p:nvPr>
        </p:nvSpPr>
        <p:spPr/>
        <p:txBody>
          <a:bodyPr/>
          <a:lstStyle/>
          <a:p>
            <a:fld id="{6D6E361B-DFCA-824D-BA63-ADCED3B41986}" type="slidenum">
              <a:rPr lang="en-US" smtClean="0"/>
              <a:pPr/>
              <a:t>15</a:t>
            </a:fld>
            <a:endParaRPr lang="en-US" dirty="0"/>
          </a:p>
        </p:txBody>
      </p:sp>
      <p:sp>
        <p:nvSpPr>
          <p:cNvPr id="3" name="Title 2">
            <a:extLst>
              <a:ext uri="{FF2B5EF4-FFF2-40B4-BE49-F238E27FC236}">
                <a16:creationId xmlns:a16="http://schemas.microsoft.com/office/drawing/2014/main" id="{80721C56-4D81-28BE-4FAC-D05BDAF66255}"/>
              </a:ext>
            </a:extLst>
          </p:cNvPr>
          <p:cNvSpPr>
            <a:spLocks noGrp="1"/>
          </p:cNvSpPr>
          <p:nvPr>
            <p:ph type="title"/>
          </p:nvPr>
        </p:nvSpPr>
        <p:spPr/>
        <p:txBody>
          <a:bodyPr/>
          <a:lstStyle/>
          <a:p>
            <a:r>
              <a:rPr lang="en-US" dirty="0"/>
              <a:t>Emerging academic consensus: measure access</a:t>
            </a:r>
          </a:p>
        </p:txBody>
      </p:sp>
      <p:sp>
        <p:nvSpPr>
          <p:cNvPr id="5" name="Content Placeholder 4">
            <a:extLst>
              <a:ext uri="{FF2B5EF4-FFF2-40B4-BE49-F238E27FC236}">
                <a16:creationId xmlns:a16="http://schemas.microsoft.com/office/drawing/2014/main" id="{A53032A9-66E9-7D9C-F215-AE631FD07A6A}"/>
              </a:ext>
            </a:extLst>
          </p:cNvPr>
          <p:cNvSpPr>
            <a:spLocks noGrp="1"/>
          </p:cNvSpPr>
          <p:nvPr>
            <p:ph sz="quarter" idx="15"/>
          </p:nvPr>
        </p:nvSpPr>
        <p:spPr>
          <a:xfrm>
            <a:off x="498475" y="1855686"/>
            <a:ext cx="5418054" cy="3533182"/>
          </a:xfrm>
        </p:spPr>
        <p:txBody>
          <a:bodyPr/>
          <a:lstStyle/>
          <a:p>
            <a:pPr marL="114300" indent="0">
              <a:buNone/>
            </a:pPr>
            <a:r>
              <a:rPr lang="en-US" dirty="0"/>
              <a:t>“the ease with which a person can reach a range of destinations irrespective of actual use” </a:t>
            </a:r>
          </a:p>
          <a:p>
            <a:pPr marL="114300" indent="0">
              <a:buNone/>
            </a:pPr>
            <a:r>
              <a:rPr lang="en-US" dirty="0"/>
              <a:t>-Martens &amp; Golub (2014)</a:t>
            </a:r>
          </a:p>
          <a:p>
            <a:pPr marL="114300" indent="0">
              <a:buNone/>
            </a:pPr>
            <a:br>
              <a:rPr lang="en-US" dirty="0"/>
            </a:br>
            <a:r>
              <a:rPr lang="en-US" dirty="0"/>
              <a:t>“the potential for interaction”</a:t>
            </a:r>
            <a:br>
              <a:rPr lang="en-US" dirty="0"/>
            </a:br>
            <a:r>
              <a:rPr lang="en-US" dirty="0"/>
              <a:t>Hansen, 1959</a:t>
            </a:r>
          </a:p>
          <a:p>
            <a:pPr marL="0" indent="0">
              <a:buNone/>
            </a:pPr>
            <a:endParaRPr lang="en-US" dirty="0"/>
          </a:p>
        </p:txBody>
      </p:sp>
      <p:sp>
        <p:nvSpPr>
          <p:cNvPr id="6" name="Text Placeholder 5">
            <a:extLst>
              <a:ext uri="{FF2B5EF4-FFF2-40B4-BE49-F238E27FC236}">
                <a16:creationId xmlns:a16="http://schemas.microsoft.com/office/drawing/2014/main" id="{F82AA1E3-9B73-938B-8964-9DD01825740C}"/>
              </a:ext>
            </a:extLst>
          </p:cNvPr>
          <p:cNvSpPr>
            <a:spLocks noGrp="1"/>
          </p:cNvSpPr>
          <p:nvPr>
            <p:ph type="body" sz="quarter" idx="16"/>
          </p:nvPr>
        </p:nvSpPr>
        <p:spPr/>
        <p:txBody>
          <a:bodyPr/>
          <a:lstStyle/>
          <a:p>
            <a:r>
              <a:rPr lang="en-US" dirty="0"/>
              <a:t>Distributions of what</a:t>
            </a:r>
          </a:p>
          <a:p>
            <a:endParaRPr lang="en-US" dirty="0"/>
          </a:p>
        </p:txBody>
      </p:sp>
      <p:pic>
        <p:nvPicPr>
          <p:cNvPr id="7" name="Picture 6">
            <a:extLst>
              <a:ext uri="{FF2B5EF4-FFF2-40B4-BE49-F238E27FC236}">
                <a16:creationId xmlns:a16="http://schemas.microsoft.com/office/drawing/2014/main" id="{2D3E0109-55DA-547D-2E7F-A9BA5C737FFE}"/>
              </a:ext>
            </a:extLst>
          </p:cNvPr>
          <p:cNvPicPr>
            <a:picLocks noChangeAspect="1"/>
          </p:cNvPicPr>
          <p:nvPr/>
        </p:nvPicPr>
        <p:blipFill rotWithShape="1">
          <a:blip r:embed="rId2"/>
          <a:srcRect l="31500" t="40133" r="56350" b="48801"/>
          <a:stretch/>
        </p:blipFill>
        <p:spPr>
          <a:xfrm>
            <a:off x="6609534" y="2616295"/>
            <a:ext cx="3941064" cy="2019187"/>
          </a:xfrm>
          <a:prstGeom prst="rect">
            <a:avLst/>
          </a:prstGeom>
        </p:spPr>
      </p:pic>
      <p:pic>
        <p:nvPicPr>
          <p:cNvPr id="8" name="Picture 7">
            <a:extLst>
              <a:ext uri="{FF2B5EF4-FFF2-40B4-BE49-F238E27FC236}">
                <a16:creationId xmlns:a16="http://schemas.microsoft.com/office/drawing/2014/main" id="{CBD7AB09-1A60-8B4B-E194-53BC2F74E86B}"/>
              </a:ext>
            </a:extLst>
          </p:cNvPr>
          <p:cNvPicPr>
            <a:picLocks noChangeAspect="1"/>
          </p:cNvPicPr>
          <p:nvPr/>
        </p:nvPicPr>
        <p:blipFill rotWithShape="1">
          <a:blip r:embed="rId2"/>
          <a:srcRect l="27576" t="51044" r="12925" b="34545"/>
          <a:stretch/>
        </p:blipFill>
        <p:spPr>
          <a:xfrm>
            <a:off x="4785502" y="4949019"/>
            <a:ext cx="7254148" cy="988291"/>
          </a:xfrm>
          <a:prstGeom prst="rect">
            <a:avLst/>
          </a:prstGeom>
        </p:spPr>
      </p:pic>
    </p:spTree>
    <p:extLst>
      <p:ext uri="{BB962C8B-B14F-4D97-AF65-F5344CB8AC3E}">
        <p14:creationId xmlns:p14="http://schemas.microsoft.com/office/powerpoint/2010/main" val="142059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009BA-D8F1-9784-ABF9-C90FAFF0352D}"/>
              </a:ext>
            </a:extLst>
          </p:cNvPr>
          <p:cNvSpPr>
            <a:spLocks noGrp="1"/>
          </p:cNvSpPr>
          <p:nvPr>
            <p:ph type="sldNum" sz="quarter" idx="10"/>
          </p:nvPr>
        </p:nvSpPr>
        <p:spPr/>
        <p:txBody>
          <a:bodyPr/>
          <a:lstStyle/>
          <a:p>
            <a:fld id="{6D6E361B-DFCA-824D-BA63-ADCED3B41986}" type="slidenum">
              <a:rPr lang="en-US" smtClean="0"/>
              <a:pPr/>
              <a:t>16</a:t>
            </a:fld>
            <a:endParaRPr lang="en-US" dirty="0"/>
          </a:p>
        </p:txBody>
      </p:sp>
      <p:sp>
        <p:nvSpPr>
          <p:cNvPr id="3" name="Title 2">
            <a:extLst>
              <a:ext uri="{FF2B5EF4-FFF2-40B4-BE49-F238E27FC236}">
                <a16:creationId xmlns:a16="http://schemas.microsoft.com/office/drawing/2014/main" id="{82EB1E44-7093-0F0C-A8B4-67F4A9BCF3F5}"/>
              </a:ext>
            </a:extLst>
          </p:cNvPr>
          <p:cNvSpPr>
            <a:spLocks noGrp="1"/>
          </p:cNvSpPr>
          <p:nvPr>
            <p:ph type="title"/>
          </p:nvPr>
        </p:nvSpPr>
        <p:spPr/>
        <p:txBody>
          <a:bodyPr/>
          <a:lstStyle/>
          <a:p>
            <a:r>
              <a:rPr lang="en-US" dirty="0"/>
              <a:t>The case for access</a:t>
            </a:r>
          </a:p>
        </p:txBody>
      </p:sp>
      <p:pic>
        <p:nvPicPr>
          <p:cNvPr id="8" name="Content Placeholder 7">
            <a:extLst>
              <a:ext uri="{FF2B5EF4-FFF2-40B4-BE49-F238E27FC236}">
                <a16:creationId xmlns:a16="http://schemas.microsoft.com/office/drawing/2014/main" id="{0530732D-B19B-1F5D-C59C-79952FC8C519}"/>
              </a:ext>
            </a:extLst>
          </p:cNvPr>
          <p:cNvPicPr>
            <a:picLocks noGrp="1" noChangeAspect="1"/>
          </p:cNvPicPr>
          <p:nvPr>
            <p:ph sz="quarter" idx="14"/>
          </p:nvPr>
        </p:nvPicPr>
        <p:blipFill>
          <a:blip r:embed="rId3"/>
          <a:stretch>
            <a:fillRect/>
          </a:stretch>
        </p:blipFill>
        <p:spPr>
          <a:xfrm>
            <a:off x="6274773" y="793627"/>
            <a:ext cx="5418053" cy="4988428"/>
          </a:xfrm>
        </p:spPr>
      </p:pic>
      <p:graphicFrame>
        <p:nvGraphicFramePr>
          <p:cNvPr id="13" name="Content Placeholder 4">
            <a:extLst>
              <a:ext uri="{FF2B5EF4-FFF2-40B4-BE49-F238E27FC236}">
                <a16:creationId xmlns:a16="http://schemas.microsoft.com/office/drawing/2014/main" id="{F8186F5B-88C8-84D0-AB92-6D377B0CC40B}"/>
              </a:ext>
            </a:extLst>
          </p:cNvPr>
          <p:cNvGraphicFramePr>
            <a:graphicFrameLocks noGrp="1"/>
          </p:cNvGraphicFramePr>
          <p:nvPr>
            <p:ph sz="quarter" idx="15"/>
            <p:extLst>
              <p:ext uri="{D42A27DB-BD31-4B8C-83A1-F6EECF244321}">
                <p14:modId xmlns:p14="http://schemas.microsoft.com/office/powerpoint/2010/main" val="1099846866"/>
              </p:ext>
            </p:extLst>
          </p:nvPr>
        </p:nvGraphicFramePr>
        <p:xfrm>
          <a:off x="499175" y="2208807"/>
          <a:ext cx="5418054" cy="35331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Placeholder 5">
            <a:extLst>
              <a:ext uri="{FF2B5EF4-FFF2-40B4-BE49-F238E27FC236}">
                <a16:creationId xmlns:a16="http://schemas.microsoft.com/office/drawing/2014/main" id="{4154C20B-2D8B-C2DF-9654-B03920AC6AA5}"/>
              </a:ext>
            </a:extLst>
          </p:cNvPr>
          <p:cNvSpPr>
            <a:spLocks noGrp="1"/>
          </p:cNvSpPr>
          <p:nvPr>
            <p:ph type="body" sz="quarter" idx="16"/>
          </p:nvPr>
        </p:nvSpPr>
        <p:spPr/>
        <p:txBody>
          <a:bodyPr/>
          <a:lstStyle/>
          <a:p>
            <a:r>
              <a:rPr lang="en-US" dirty="0"/>
              <a:t>Distributions of what</a:t>
            </a:r>
          </a:p>
          <a:p>
            <a:endParaRPr lang="en-US" dirty="0"/>
          </a:p>
        </p:txBody>
      </p:sp>
    </p:spTree>
    <p:extLst>
      <p:ext uri="{BB962C8B-B14F-4D97-AF65-F5344CB8AC3E}">
        <p14:creationId xmlns:p14="http://schemas.microsoft.com/office/powerpoint/2010/main" val="383994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BF01B7-C015-2521-37A5-3BA76FFA312F}"/>
              </a:ext>
            </a:extLst>
          </p:cNvPr>
          <p:cNvSpPr>
            <a:spLocks noGrp="1"/>
          </p:cNvSpPr>
          <p:nvPr>
            <p:ph type="sldNum" sz="quarter" idx="10"/>
          </p:nvPr>
        </p:nvSpPr>
        <p:spPr/>
        <p:txBody>
          <a:bodyPr/>
          <a:lstStyle/>
          <a:p>
            <a:fld id="{6D6E361B-DFCA-824D-BA63-ADCED3B41986}" type="slidenum">
              <a:rPr lang="en-US" smtClean="0"/>
              <a:pPr/>
              <a:t>17</a:t>
            </a:fld>
            <a:endParaRPr lang="en-US" dirty="0"/>
          </a:p>
        </p:txBody>
      </p:sp>
      <p:sp>
        <p:nvSpPr>
          <p:cNvPr id="3" name="Text Placeholder 2">
            <a:extLst>
              <a:ext uri="{FF2B5EF4-FFF2-40B4-BE49-F238E27FC236}">
                <a16:creationId xmlns:a16="http://schemas.microsoft.com/office/drawing/2014/main" id="{D4D12E7C-4BAB-76AD-1A9E-B854317BCFC0}"/>
              </a:ext>
            </a:extLst>
          </p:cNvPr>
          <p:cNvSpPr>
            <a:spLocks noGrp="1"/>
          </p:cNvSpPr>
          <p:nvPr>
            <p:ph type="body" sz="quarter" idx="11"/>
          </p:nvPr>
        </p:nvSpPr>
        <p:spPr/>
        <p:txBody>
          <a:bodyPr/>
          <a:lstStyle/>
          <a:p>
            <a:r>
              <a:rPr lang="en-US" dirty="0"/>
              <a:t>Justice includes distributional equity or fairness</a:t>
            </a:r>
          </a:p>
          <a:p>
            <a:r>
              <a:rPr lang="en-US" dirty="0"/>
              <a:t>Unfair distribution of benefits risks reducing participation in society and the economy.</a:t>
            </a:r>
          </a:p>
          <a:p>
            <a:r>
              <a:rPr lang="en-US" dirty="0"/>
              <a:t>Access is the broadest and most comprehensive measure of benefits.</a:t>
            </a:r>
          </a:p>
        </p:txBody>
      </p:sp>
      <p:sp>
        <p:nvSpPr>
          <p:cNvPr id="4" name="Title 3">
            <a:extLst>
              <a:ext uri="{FF2B5EF4-FFF2-40B4-BE49-F238E27FC236}">
                <a16:creationId xmlns:a16="http://schemas.microsoft.com/office/drawing/2014/main" id="{C5B4F8BC-6ADB-1B4A-704F-39A1F9825A19}"/>
              </a:ext>
            </a:extLst>
          </p:cNvPr>
          <p:cNvSpPr>
            <a:spLocks noGrp="1"/>
          </p:cNvSpPr>
          <p:nvPr>
            <p:ph type="title"/>
          </p:nvPr>
        </p:nvSpPr>
        <p:spPr/>
        <p:txBody>
          <a:bodyPr/>
          <a:lstStyle/>
          <a:p>
            <a:r>
              <a:rPr lang="en-US" dirty="0"/>
              <a:t>Recap </a:t>
            </a:r>
          </a:p>
        </p:txBody>
      </p:sp>
      <p:sp>
        <p:nvSpPr>
          <p:cNvPr id="5" name="Text Placeholder 4">
            <a:extLst>
              <a:ext uri="{FF2B5EF4-FFF2-40B4-BE49-F238E27FC236}">
                <a16:creationId xmlns:a16="http://schemas.microsoft.com/office/drawing/2014/main" id="{08E9BD4D-678C-B8B7-F747-12CFBA306ACB}"/>
              </a:ext>
            </a:extLst>
          </p:cNvPr>
          <p:cNvSpPr>
            <a:spLocks noGrp="1"/>
          </p:cNvSpPr>
          <p:nvPr>
            <p:ph type="body" sz="quarter" idx="16"/>
          </p:nvPr>
        </p:nvSpPr>
        <p:spPr/>
        <p:txBody>
          <a:bodyPr/>
          <a:lstStyle/>
          <a:p>
            <a:r>
              <a:rPr lang="en-US" dirty="0"/>
              <a:t>Distributions of what</a:t>
            </a:r>
          </a:p>
        </p:txBody>
      </p:sp>
    </p:spTree>
    <p:extLst>
      <p:ext uri="{BB962C8B-B14F-4D97-AF65-F5344CB8AC3E}">
        <p14:creationId xmlns:p14="http://schemas.microsoft.com/office/powerpoint/2010/main" val="394229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97D4A-5CF7-4CB2-A54B-BA6A1D2ECFBB}"/>
              </a:ext>
            </a:extLst>
          </p:cNvPr>
          <p:cNvSpPr>
            <a:spLocks noGrp="1"/>
          </p:cNvSpPr>
          <p:nvPr>
            <p:ph type="sldNum" sz="quarter" idx="10"/>
          </p:nvPr>
        </p:nvSpPr>
        <p:spPr/>
        <p:txBody>
          <a:bodyPr/>
          <a:lstStyle/>
          <a:p>
            <a:fld id="{6D6E361B-DFCA-824D-BA63-ADCED3B41986}" type="slidenum">
              <a:rPr lang="en-US" smtClean="0"/>
              <a:pPr/>
              <a:t>18</a:t>
            </a:fld>
            <a:endParaRPr lang="en-US" dirty="0"/>
          </a:p>
        </p:txBody>
      </p:sp>
      <p:sp>
        <p:nvSpPr>
          <p:cNvPr id="3" name="Title 2">
            <a:extLst>
              <a:ext uri="{FF2B5EF4-FFF2-40B4-BE49-F238E27FC236}">
                <a16:creationId xmlns:a16="http://schemas.microsoft.com/office/drawing/2014/main" id="{ACCDF8F3-B214-97E7-07C6-750DCF0AD231}"/>
              </a:ext>
            </a:extLst>
          </p:cNvPr>
          <p:cNvSpPr>
            <a:spLocks noGrp="1"/>
          </p:cNvSpPr>
          <p:nvPr>
            <p:ph type="title"/>
          </p:nvPr>
        </p:nvSpPr>
        <p:spPr>
          <a:xfrm>
            <a:off x="4045441" y="3039774"/>
            <a:ext cx="7643638" cy="1864602"/>
          </a:xfrm>
        </p:spPr>
        <p:txBody>
          <a:bodyPr>
            <a:normAutofit fontScale="90000"/>
          </a:bodyPr>
          <a:lstStyle/>
          <a:p>
            <a:r>
              <a:rPr lang="en-US" dirty="0"/>
              <a:t>So what’s a “fair” distribution of access, then??</a:t>
            </a:r>
          </a:p>
        </p:txBody>
      </p:sp>
      <p:sp>
        <p:nvSpPr>
          <p:cNvPr id="5" name="Text Placeholder 4">
            <a:extLst>
              <a:ext uri="{FF2B5EF4-FFF2-40B4-BE49-F238E27FC236}">
                <a16:creationId xmlns:a16="http://schemas.microsoft.com/office/drawing/2014/main" id="{F59252A0-9AA1-4276-9FDA-FF3ED60A0BCA}"/>
              </a:ext>
            </a:extLst>
          </p:cNvPr>
          <p:cNvSpPr>
            <a:spLocks noGrp="1"/>
          </p:cNvSpPr>
          <p:nvPr>
            <p:ph type="body" sz="quarter" idx="16"/>
          </p:nvPr>
        </p:nvSpPr>
        <p:spPr/>
        <p:txBody>
          <a:bodyPr/>
          <a:lstStyle/>
          <a:p>
            <a:r>
              <a:rPr lang="en-US" dirty="0"/>
              <a:t>Philosophies of justice</a:t>
            </a:r>
          </a:p>
          <a:p>
            <a:endParaRPr lang="en-US" dirty="0"/>
          </a:p>
        </p:txBody>
      </p:sp>
    </p:spTree>
    <p:extLst>
      <p:ext uri="{BB962C8B-B14F-4D97-AF65-F5344CB8AC3E}">
        <p14:creationId xmlns:p14="http://schemas.microsoft.com/office/powerpoint/2010/main" val="3126781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descr="Urban planner Martens experienced Hamas' missile fires up close - Vox  magazine">
            <a:extLst>
              <a:ext uri="{FF2B5EF4-FFF2-40B4-BE49-F238E27FC236}">
                <a16:creationId xmlns:a16="http://schemas.microsoft.com/office/drawing/2014/main" id="{3C6A5C66-E1CE-97F4-08DC-3F0B684AC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181" y="-54249"/>
            <a:ext cx="3800134" cy="361772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Karen Lucas — Research Explorer The University of Manchester">
            <a:extLst>
              <a:ext uri="{FF2B5EF4-FFF2-40B4-BE49-F238E27FC236}">
                <a16:creationId xmlns:a16="http://schemas.microsoft.com/office/drawing/2014/main" id="{1E52B53B-A782-40AF-CA2D-0143DB6C6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681" y="3584278"/>
            <a:ext cx="291465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pisode 43 - Interview with @DavidKaib on MLK and Iris Marion Young | Left  Anchor">
            <a:extLst>
              <a:ext uri="{FF2B5EF4-FFF2-40B4-BE49-F238E27FC236}">
                <a16:creationId xmlns:a16="http://schemas.microsoft.com/office/drawing/2014/main" id="{D5DFC387-1E8F-F2FC-11F0-49E0FA82B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9" y="-190510"/>
            <a:ext cx="4170729" cy="41659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 Imagine a Better Future, Look to John Rawls | The Nation">
            <a:extLst>
              <a:ext uri="{FF2B5EF4-FFF2-40B4-BE49-F238E27FC236}">
                <a16:creationId xmlns:a16="http://schemas.microsoft.com/office/drawing/2014/main" id="{D5CA81D0-2179-C09C-B7DC-E5DF75C51A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928" r="31760"/>
          <a:stretch/>
        </p:blipFill>
        <p:spPr bwMode="auto">
          <a:xfrm>
            <a:off x="6535406" y="-109533"/>
            <a:ext cx="3041966" cy="366250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ills, Tierra - CSPO">
            <a:extLst>
              <a:ext uri="{FF2B5EF4-FFF2-40B4-BE49-F238E27FC236}">
                <a16:creationId xmlns:a16="http://schemas.microsoft.com/office/drawing/2014/main" id="{2B4CEC95-30DC-7D8B-1C0F-537F45D775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8491" y="3524842"/>
            <a:ext cx="3571875"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EF5BA7E-E673-4649-7546-DC9A0FCDDB71}"/>
              </a:ext>
            </a:extLst>
          </p:cNvPr>
          <p:cNvSpPr>
            <a:spLocks noGrp="1"/>
          </p:cNvSpPr>
          <p:nvPr>
            <p:ph type="sldNum" sz="quarter" idx="10"/>
          </p:nvPr>
        </p:nvSpPr>
        <p:spPr/>
        <p:txBody>
          <a:bodyPr/>
          <a:lstStyle/>
          <a:p>
            <a:fld id="{6D6E361B-DFCA-824D-BA63-ADCED3B41986}" type="slidenum">
              <a:rPr lang="en-US" smtClean="0"/>
              <a:pPr/>
              <a:t>19</a:t>
            </a:fld>
            <a:endParaRPr lang="en-US" dirty="0"/>
          </a:p>
        </p:txBody>
      </p:sp>
      <p:sp>
        <p:nvSpPr>
          <p:cNvPr id="3" name="Title 2">
            <a:extLst>
              <a:ext uri="{FF2B5EF4-FFF2-40B4-BE49-F238E27FC236}">
                <a16:creationId xmlns:a16="http://schemas.microsoft.com/office/drawing/2014/main" id="{B710485B-FB45-21BD-1FD5-48FB8CF681DF}"/>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7D195A24-B24D-5B24-29DA-90C3B1FBDF75}"/>
              </a:ext>
            </a:extLst>
          </p:cNvPr>
          <p:cNvSpPr>
            <a:spLocks noGrp="1"/>
          </p:cNvSpPr>
          <p:nvPr>
            <p:ph sz="quarter" idx="15"/>
          </p:nvPr>
        </p:nvSpPr>
        <p:spPr/>
        <p:txBody>
          <a:bodyPr/>
          <a:lstStyle/>
          <a:p>
            <a:endParaRPr lang="en-US" dirty="0"/>
          </a:p>
        </p:txBody>
      </p:sp>
      <p:sp>
        <p:nvSpPr>
          <p:cNvPr id="5" name="Text Placeholder 4">
            <a:extLst>
              <a:ext uri="{FF2B5EF4-FFF2-40B4-BE49-F238E27FC236}">
                <a16:creationId xmlns:a16="http://schemas.microsoft.com/office/drawing/2014/main" id="{F9BD92DC-2A93-6333-582C-4A7175074FD2}"/>
              </a:ext>
            </a:extLst>
          </p:cNvPr>
          <p:cNvSpPr>
            <a:spLocks noGrp="1"/>
          </p:cNvSpPr>
          <p:nvPr>
            <p:ph type="body" sz="quarter" idx="16"/>
          </p:nvPr>
        </p:nvSpPr>
        <p:spPr/>
        <p:txBody>
          <a:bodyPr/>
          <a:lstStyle/>
          <a:p>
            <a:endParaRPr lang="en-US"/>
          </a:p>
        </p:txBody>
      </p:sp>
      <p:pic>
        <p:nvPicPr>
          <p:cNvPr id="2054" name="Picture 6" descr="Amartya Sen - Wikipedia">
            <a:extLst>
              <a:ext uri="{FF2B5EF4-FFF2-40B4-BE49-F238E27FC236}">
                <a16:creationId xmlns:a16="http://schemas.microsoft.com/office/drawing/2014/main" id="{41BEA74E-9611-7FC8-62D3-11154C533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72655"/>
            <a:ext cx="3071819" cy="43480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vatar">
            <a:extLst>
              <a:ext uri="{FF2B5EF4-FFF2-40B4-BE49-F238E27FC236}">
                <a16:creationId xmlns:a16="http://schemas.microsoft.com/office/drawing/2014/main" id="{6C9E5B33-B65B-5C27-7F61-11B03F2BA0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49633"/>
            <a:ext cx="3056416" cy="30564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uthors - PublicSpace">
            <a:extLst>
              <a:ext uri="{FF2B5EF4-FFF2-40B4-BE49-F238E27FC236}">
                <a16:creationId xmlns:a16="http://schemas.microsoft.com/office/drawing/2014/main" id="{DCC063AD-18B1-FED2-3D02-9C3E1FD518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62646" y="3552970"/>
            <a:ext cx="3325607" cy="332560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Karen Lucas – CREDS">
            <a:extLst>
              <a:ext uri="{FF2B5EF4-FFF2-40B4-BE49-F238E27FC236}">
                <a16:creationId xmlns:a16="http://schemas.microsoft.com/office/drawing/2014/main" id="{42B6768C-181B-7810-EA45-3EF8800463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880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5D6F4-A4E5-A11B-1F13-F614B10D6FAE}"/>
              </a:ext>
            </a:extLst>
          </p:cNvPr>
          <p:cNvSpPr>
            <a:spLocks noGrp="1"/>
          </p:cNvSpPr>
          <p:nvPr>
            <p:ph type="sldNum" sz="quarter" idx="10"/>
          </p:nvPr>
        </p:nvSpPr>
        <p:spPr/>
        <p:txBody>
          <a:bodyPr/>
          <a:lstStyle/>
          <a:p>
            <a:fld id="{6D6E361B-DFCA-824D-BA63-ADCED3B41986}" type="slidenum">
              <a:rPr lang="en-US" smtClean="0"/>
              <a:pPr/>
              <a:t>2</a:t>
            </a:fld>
            <a:endParaRPr lang="en-US" dirty="0"/>
          </a:p>
        </p:txBody>
      </p:sp>
      <p:sp>
        <p:nvSpPr>
          <p:cNvPr id="3" name="Title 2">
            <a:extLst>
              <a:ext uri="{FF2B5EF4-FFF2-40B4-BE49-F238E27FC236}">
                <a16:creationId xmlns:a16="http://schemas.microsoft.com/office/drawing/2014/main" id="{B252E999-A549-CEBF-9995-39268E220C58}"/>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FDD81ECC-1FA9-16C8-DDA7-73E1C0F235F0}"/>
              </a:ext>
            </a:extLst>
          </p:cNvPr>
          <p:cNvSpPr>
            <a:spLocks noGrp="1"/>
          </p:cNvSpPr>
          <p:nvPr>
            <p:ph sz="quarter" idx="15"/>
          </p:nvPr>
        </p:nvSpPr>
        <p:spPr/>
        <p:txBody>
          <a:bodyPr/>
          <a:lstStyle/>
          <a:p>
            <a:r>
              <a:rPr lang="en-US" dirty="0"/>
              <a:t>Justice and equity</a:t>
            </a:r>
          </a:p>
          <a:p>
            <a:r>
              <a:rPr lang="en-US" dirty="0"/>
              <a:t>Why care</a:t>
            </a:r>
          </a:p>
          <a:p>
            <a:r>
              <a:rPr lang="en-US" dirty="0"/>
              <a:t>Distributions of what</a:t>
            </a:r>
          </a:p>
          <a:p>
            <a:r>
              <a:rPr lang="en-US" dirty="0"/>
              <a:t>Philosophies of justice</a:t>
            </a:r>
          </a:p>
          <a:p>
            <a:r>
              <a:rPr lang="en-US" dirty="0"/>
              <a:t>State of the art</a:t>
            </a:r>
          </a:p>
          <a:p>
            <a:r>
              <a:rPr lang="en-US" dirty="0"/>
              <a:t>Conclusions </a:t>
            </a:r>
          </a:p>
        </p:txBody>
      </p:sp>
      <p:sp>
        <p:nvSpPr>
          <p:cNvPr id="6" name="Text Placeholder 5">
            <a:extLst>
              <a:ext uri="{FF2B5EF4-FFF2-40B4-BE49-F238E27FC236}">
                <a16:creationId xmlns:a16="http://schemas.microsoft.com/office/drawing/2014/main" id="{151D4642-940C-D7B9-D327-BD581B626CA0}"/>
              </a:ext>
            </a:extLst>
          </p:cNvPr>
          <p:cNvSpPr>
            <a:spLocks noGrp="1"/>
          </p:cNvSpPr>
          <p:nvPr>
            <p:ph type="body" sz="quarter" idx="16"/>
          </p:nvPr>
        </p:nvSpPr>
        <p:spPr/>
        <p:txBody>
          <a:bodyPr/>
          <a:lstStyle/>
          <a:p>
            <a:r>
              <a:rPr lang="en-US" dirty="0"/>
              <a:t>Agenda</a:t>
            </a:r>
          </a:p>
        </p:txBody>
      </p:sp>
      <p:pic>
        <p:nvPicPr>
          <p:cNvPr id="4098" name="Picture 2" descr="Chapel Hill Transit | DRIVE Electric USA">
            <a:extLst>
              <a:ext uri="{FF2B5EF4-FFF2-40B4-BE49-F238E27FC236}">
                <a16:creationId xmlns:a16="http://schemas.microsoft.com/office/drawing/2014/main" id="{C086F783-1478-0734-57A6-42B98956A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078" y="1661929"/>
            <a:ext cx="5379120" cy="403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68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86043-B3D2-2D3C-4B19-2B4081E84011}"/>
              </a:ext>
            </a:extLst>
          </p:cNvPr>
          <p:cNvSpPr>
            <a:spLocks noGrp="1"/>
          </p:cNvSpPr>
          <p:nvPr>
            <p:ph type="sldNum" sz="quarter" idx="10"/>
          </p:nvPr>
        </p:nvSpPr>
        <p:spPr/>
        <p:txBody>
          <a:bodyPr/>
          <a:lstStyle/>
          <a:p>
            <a:fld id="{6D6E361B-DFCA-824D-BA63-ADCED3B41986}" type="slidenum">
              <a:rPr lang="en-US" smtClean="0"/>
              <a:pPr/>
              <a:t>20</a:t>
            </a:fld>
            <a:endParaRPr lang="en-US" dirty="0"/>
          </a:p>
        </p:txBody>
      </p:sp>
      <p:sp>
        <p:nvSpPr>
          <p:cNvPr id="3" name="Title 2">
            <a:extLst>
              <a:ext uri="{FF2B5EF4-FFF2-40B4-BE49-F238E27FC236}">
                <a16:creationId xmlns:a16="http://schemas.microsoft.com/office/drawing/2014/main" id="{716A857E-6254-A739-AC45-4C28F93E41B6}"/>
              </a:ext>
            </a:extLst>
          </p:cNvPr>
          <p:cNvSpPr>
            <a:spLocks noGrp="1"/>
          </p:cNvSpPr>
          <p:nvPr>
            <p:ph type="title"/>
          </p:nvPr>
        </p:nvSpPr>
        <p:spPr/>
        <p:txBody>
          <a:bodyPr/>
          <a:lstStyle/>
          <a:p>
            <a:r>
              <a:rPr lang="en-US" dirty="0"/>
              <a:t>Our justice principle when we don’t talk about equity.</a:t>
            </a:r>
          </a:p>
        </p:txBody>
      </p:sp>
      <p:sp>
        <p:nvSpPr>
          <p:cNvPr id="5" name="Content Placeholder 4">
            <a:extLst>
              <a:ext uri="{FF2B5EF4-FFF2-40B4-BE49-F238E27FC236}">
                <a16:creationId xmlns:a16="http://schemas.microsoft.com/office/drawing/2014/main" id="{A1A70E73-505B-5010-78F7-9AFEE34C6D3F}"/>
              </a:ext>
            </a:extLst>
          </p:cNvPr>
          <p:cNvSpPr>
            <a:spLocks noGrp="1"/>
          </p:cNvSpPr>
          <p:nvPr>
            <p:ph sz="quarter" idx="15"/>
          </p:nvPr>
        </p:nvSpPr>
        <p:spPr>
          <a:xfrm>
            <a:off x="499175" y="2208807"/>
            <a:ext cx="5418054" cy="3837146"/>
          </a:xfrm>
        </p:spPr>
        <p:txBody>
          <a:bodyPr>
            <a:normAutofit lnSpcReduction="10000"/>
          </a:bodyPr>
          <a:lstStyle/>
          <a:p>
            <a:r>
              <a:rPr lang="en-US" dirty="0"/>
              <a:t>Government agencies do not act without implicitly acting on a philosophy of justice. </a:t>
            </a:r>
          </a:p>
          <a:p>
            <a:r>
              <a:rPr lang="en-US" dirty="0"/>
              <a:t>When equity is not defined, our other priorities reveal our view of justice.</a:t>
            </a:r>
          </a:p>
          <a:p>
            <a:r>
              <a:rPr lang="en-US" b="1" dirty="0"/>
              <a:t>Utilitarianism</a:t>
            </a:r>
            <a:r>
              <a:rPr lang="en-US" dirty="0"/>
              <a:t>: picking the alternative that maximizes total user benefits system wide, regardless of distributions.</a:t>
            </a:r>
          </a:p>
        </p:txBody>
      </p:sp>
      <p:sp>
        <p:nvSpPr>
          <p:cNvPr id="6" name="Text Placeholder 5">
            <a:extLst>
              <a:ext uri="{FF2B5EF4-FFF2-40B4-BE49-F238E27FC236}">
                <a16:creationId xmlns:a16="http://schemas.microsoft.com/office/drawing/2014/main" id="{ABE3A747-CEB1-2351-F96D-ED3FFE345DBB}"/>
              </a:ext>
            </a:extLst>
          </p:cNvPr>
          <p:cNvSpPr>
            <a:spLocks noGrp="1"/>
          </p:cNvSpPr>
          <p:nvPr>
            <p:ph type="body" sz="quarter" idx="16"/>
          </p:nvPr>
        </p:nvSpPr>
        <p:spPr/>
        <p:txBody>
          <a:bodyPr/>
          <a:lstStyle/>
          <a:p>
            <a:r>
              <a:rPr lang="en-US" dirty="0"/>
              <a:t>Philosophies of justice</a:t>
            </a:r>
          </a:p>
        </p:txBody>
      </p:sp>
      <p:pic>
        <p:nvPicPr>
          <p:cNvPr id="12" name="Content Placeholder 11">
            <a:extLst>
              <a:ext uri="{FF2B5EF4-FFF2-40B4-BE49-F238E27FC236}">
                <a16:creationId xmlns:a16="http://schemas.microsoft.com/office/drawing/2014/main" id="{B8447CD8-4388-5815-4DB5-DB669CF1B82A}"/>
              </a:ext>
            </a:extLst>
          </p:cNvPr>
          <p:cNvPicPr>
            <a:picLocks noGrp="1" noChangeAspect="1"/>
          </p:cNvPicPr>
          <p:nvPr>
            <p:ph sz="quarter" idx="14"/>
          </p:nvPr>
        </p:nvPicPr>
        <p:blipFill>
          <a:blip r:embed="rId2"/>
          <a:stretch>
            <a:fillRect/>
          </a:stretch>
        </p:blipFill>
        <p:spPr>
          <a:xfrm>
            <a:off x="6424675" y="1491851"/>
            <a:ext cx="4719424" cy="4805906"/>
          </a:xfrm>
        </p:spPr>
      </p:pic>
    </p:spTree>
    <p:extLst>
      <p:ext uri="{BB962C8B-B14F-4D97-AF65-F5344CB8AC3E}">
        <p14:creationId xmlns:p14="http://schemas.microsoft.com/office/powerpoint/2010/main" val="112202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0B289-F543-C38A-D3D4-DACE79753EC1}"/>
              </a:ext>
            </a:extLst>
          </p:cNvPr>
          <p:cNvSpPr>
            <a:spLocks noGrp="1"/>
          </p:cNvSpPr>
          <p:nvPr>
            <p:ph type="sldNum" sz="quarter" idx="10"/>
          </p:nvPr>
        </p:nvSpPr>
        <p:spPr/>
        <p:txBody>
          <a:bodyPr/>
          <a:lstStyle/>
          <a:p>
            <a:fld id="{6D6E361B-DFCA-824D-BA63-ADCED3B41986}" type="slidenum">
              <a:rPr lang="en-US" smtClean="0"/>
              <a:pPr/>
              <a:t>21</a:t>
            </a:fld>
            <a:endParaRPr lang="en-US" dirty="0"/>
          </a:p>
        </p:txBody>
      </p:sp>
      <p:sp>
        <p:nvSpPr>
          <p:cNvPr id="3" name="Title 2">
            <a:extLst>
              <a:ext uri="{FF2B5EF4-FFF2-40B4-BE49-F238E27FC236}">
                <a16:creationId xmlns:a16="http://schemas.microsoft.com/office/drawing/2014/main" id="{B2D7764F-851E-01E3-1EE8-3193EE813D4A}"/>
              </a:ext>
            </a:extLst>
          </p:cNvPr>
          <p:cNvSpPr>
            <a:spLocks noGrp="1"/>
          </p:cNvSpPr>
          <p:nvPr>
            <p:ph type="title"/>
          </p:nvPr>
        </p:nvSpPr>
        <p:spPr/>
        <p:txBody>
          <a:bodyPr/>
          <a:lstStyle/>
          <a:p>
            <a:r>
              <a:rPr lang="en-US" dirty="0"/>
              <a:t>The other extreme: Equality, or ‘vertical equity’</a:t>
            </a:r>
          </a:p>
        </p:txBody>
      </p:sp>
      <p:pic>
        <p:nvPicPr>
          <p:cNvPr id="8" name="Content Placeholder 7">
            <a:extLst>
              <a:ext uri="{FF2B5EF4-FFF2-40B4-BE49-F238E27FC236}">
                <a16:creationId xmlns:a16="http://schemas.microsoft.com/office/drawing/2014/main" id="{9A09B7C3-0607-3828-8FE8-7EE919FEB581}"/>
              </a:ext>
            </a:extLst>
          </p:cNvPr>
          <p:cNvPicPr>
            <a:picLocks noGrp="1" noChangeAspect="1"/>
          </p:cNvPicPr>
          <p:nvPr>
            <p:ph sz="quarter" idx="14"/>
          </p:nvPr>
        </p:nvPicPr>
        <p:blipFill>
          <a:blip r:embed="rId2"/>
          <a:stretch>
            <a:fillRect/>
          </a:stretch>
        </p:blipFill>
        <p:spPr>
          <a:xfrm>
            <a:off x="6655633" y="1702968"/>
            <a:ext cx="4543685" cy="4867642"/>
          </a:xfrm>
        </p:spPr>
      </p:pic>
      <p:sp>
        <p:nvSpPr>
          <p:cNvPr id="5" name="Content Placeholder 4">
            <a:extLst>
              <a:ext uri="{FF2B5EF4-FFF2-40B4-BE49-F238E27FC236}">
                <a16:creationId xmlns:a16="http://schemas.microsoft.com/office/drawing/2014/main" id="{9AAF98CB-DF0B-DF8C-8B34-3E718BDFB1F0}"/>
              </a:ext>
            </a:extLst>
          </p:cNvPr>
          <p:cNvSpPr>
            <a:spLocks noGrp="1"/>
          </p:cNvSpPr>
          <p:nvPr>
            <p:ph sz="quarter" idx="15"/>
          </p:nvPr>
        </p:nvSpPr>
        <p:spPr/>
        <p:txBody>
          <a:bodyPr/>
          <a:lstStyle/>
          <a:p>
            <a:r>
              <a:rPr lang="en-US" dirty="0"/>
              <a:t>Ensuring everyone has the same level of access, or freedom of movement. </a:t>
            </a:r>
          </a:p>
          <a:p>
            <a:r>
              <a:rPr lang="en-US" dirty="0"/>
              <a:t>Rarely an adopted policy goal: network effects make perfect equality impossible. </a:t>
            </a:r>
          </a:p>
          <a:p>
            <a:r>
              <a:rPr lang="en-US" dirty="0"/>
              <a:t>Not even desirable? </a:t>
            </a:r>
          </a:p>
        </p:txBody>
      </p:sp>
      <p:sp>
        <p:nvSpPr>
          <p:cNvPr id="6" name="Text Placeholder 5">
            <a:extLst>
              <a:ext uri="{FF2B5EF4-FFF2-40B4-BE49-F238E27FC236}">
                <a16:creationId xmlns:a16="http://schemas.microsoft.com/office/drawing/2014/main" id="{690D6E62-7C3E-8556-0996-2A6CE8B6F421}"/>
              </a:ext>
            </a:extLst>
          </p:cNvPr>
          <p:cNvSpPr>
            <a:spLocks noGrp="1"/>
          </p:cNvSpPr>
          <p:nvPr>
            <p:ph type="body" sz="quarter" idx="16"/>
          </p:nvPr>
        </p:nvSpPr>
        <p:spPr/>
        <p:txBody>
          <a:bodyPr/>
          <a:lstStyle/>
          <a:p>
            <a:r>
              <a:rPr lang="en-US" dirty="0"/>
              <a:t>Philosophies of justice</a:t>
            </a:r>
          </a:p>
          <a:p>
            <a:endParaRPr lang="en-US" dirty="0"/>
          </a:p>
        </p:txBody>
      </p:sp>
    </p:spTree>
    <p:extLst>
      <p:ext uri="{BB962C8B-B14F-4D97-AF65-F5344CB8AC3E}">
        <p14:creationId xmlns:p14="http://schemas.microsoft.com/office/powerpoint/2010/main" val="30699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18EF90E-3DBE-72E2-ADFB-A2008E465D11}"/>
              </a:ext>
            </a:extLst>
          </p:cNvPr>
          <p:cNvPicPr>
            <a:picLocks noGrp="1" noChangeAspect="1"/>
          </p:cNvPicPr>
          <p:nvPr>
            <p:ph sz="quarter" idx="14"/>
          </p:nvPr>
        </p:nvPicPr>
        <p:blipFill>
          <a:blip r:embed="rId2"/>
          <a:stretch>
            <a:fillRect/>
          </a:stretch>
        </p:blipFill>
        <p:spPr>
          <a:xfrm>
            <a:off x="6881447" y="1177808"/>
            <a:ext cx="4519814" cy="4996840"/>
          </a:xfrm>
        </p:spPr>
      </p:pic>
      <p:sp>
        <p:nvSpPr>
          <p:cNvPr id="2" name="Slide Number Placeholder 1">
            <a:extLst>
              <a:ext uri="{FF2B5EF4-FFF2-40B4-BE49-F238E27FC236}">
                <a16:creationId xmlns:a16="http://schemas.microsoft.com/office/drawing/2014/main" id="{DEE8B1D4-5EC7-F5CF-9E5E-91E6E39906D7}"/>
              </a:ext>
            </a:extLst>
          </p:cNvPr>
          <p:cNvSpPr>
            <a:spLocks noGrp="1"/>
          </p:cNvSpPr>
          <p:nvPr>
            <p:ph type="sldNum" sz="quarter" idx="10"/>
          </p:nvPr>
        </p:nvSpPr>
        <p:spPr/>
        <p:txBody>
          <a:bodyPr/>
          <a:lstStyle/>
          <a:p>
            <a:fld id="{6D6E361B-DFCA-824D-BA63-ADCED3B41986}" type="slidenum">
              <a:rPr lang="en-US" smtClean="0"/>
              <a:pPr/>
              <a:t>22</a:t>
            </a:fld>
            <a:endParaRPr lang="en-US" dirty="0"/>
          </a:p>
        </p:txBody>
      </p:sp>
      <p:sp>
        <p:nvSpPr>
          <p:cNvPr id="3" name="Title 2">
            <a:extLst>
              <a:ext uri="{FF2B5EF4-FFF2-40B4-BE49-F238E27FC236}">
                <a16:creationId xmlns:a16="http://schemas.microsoft.com/office/drawing/2014/main" id="{7144BC82-373C-24C7-A485-4F155012773E}"/>
              </a:ext>
            </a:extLst>
          </p:cNvPr>
          <p:cNvSpPr>
            <a:spLocks noGrp="1"/>
          </p:cNvSpPr>
          <p:nvPr>
            <p:ph type="title"/>
          </p:nvPr>
        </p:nvSpPr>
        <p:spPr/>
        <p:txBody>
          <a:bodyPr/>
          <a:lstStyle/>
          <a:p>
            <a:r>
              <a:rPr lang="en-US" dirty="0"/>
              <a:t>Gap minimization or egalitarianism </a:t>
            </a:r>
          </a:p>
        </p:txBody>
      </p:sp>
      <p:sp>
        <p:nvSpPr>
          <p:cNvPr id="5" name="Content Placeholder 4">
            <a:extLst>
              <a:ext uri="{FF2B5EF4-FFF2-40B4-BE49-F238E27FC236}">
                <a16:creationId xmlns:a16="http://schemas.microsoft.com/office/drawing/2014/main" id="{7CFFCA53-2227-0910-B8BD-C17B1F939BBF}"/>
              </a:ext>
            </a:extLst>
          </p:cNvPr>
          <p:cNvSpPr>
            <a:spLocks noGrp="1"/>
          </p:cNvSpPr>
          <p:nvPr>
            <p:ph sz="quarter" idx="15"/>
          </p:nvPr>
        </p:nvSpPr>
        <p:spPr/>
        <p:txBody>
          <a:bodyPr/>
          <a:lstStyle/>
          <a:p>
            <a:r>
              <a:rPr lang="en-US" dirty="0"/>
              <a:t>Inequality is inevitable, but we should seek to minimize it such that:</a:t>
            </a:r>
          </a:p>
          <a:p>
            <a:pPr lvl="1"/>
            <a:r>
              <a:rPr lang="en-US" dirty="0"/>
              <a:t>The resulting inequalities are part of whichever plan or scenario </a:t>
            </a:r>
            <a:r>
              <a:rPr lang="en-US" i="1" dirty="0"/>
              <a:t>does the most to help those with the least</a:t>
            </a:r>
            <a:r>
              <a:rPr lang="en-US" dirty="0"/>
              <a:t>. </a:t>
            </a:r>
          </a:p>
          <a:p>
            <a:pPr lvl="1"/>
            <a:endParaRPr lang="en-US" dirty="0"/>
          </a:p>
        </p:txBody>
      </p:sp>
      <p:sp>
        <p:nvSpPr>
          <p:cNvPr id="6" name="Text Placeholder 5">
            <a:extLst>
              <a:ext uri="{FF2B5EF4-FFF2-40B4-BE49-F238E27FC236}">
                <a16:creationId xmlns:a16="http://schemas.microsoft.com/office/drawing/2014/main" id="{6B18C389-6CFA-3B92-7173-6177A97116A0}"/>
              </a:ext>
            </a:extLst>
          </p:cNvPr>
          <p:cNvSpPr>
            <a:spLocks noGrp="1"/>
          </p:cNvSpPr>
          <p:nvPr>
            <p:ph type="body" sz="quarter" idx="16"/>
          </p:nvPr>
        </p:nvSpPr>
        <p:spPr/>
        <p:txBody>
          <a:bodyPr/>
          <a:lstStyle/>
          <a:p>
            <a:r>
              <a:rPr lang="en-US" dirty="0"/>
              <a:t>Philosophies of justice</a:t>
            </a:r>
          </a:p>
          <a:p>
            <a:endParaRPr lang="en-US" dirty="0"/>
          </a:p>
        </p:txBody>
      </p:sp>
    </p:spTree>
    <p:extLst>
      <p:ext uri="{BB962C8B-B14F-4D97-AF65-F5344CB8AC3E}">
        <p14:creationId xmlns:p14="http://schemas.microsoft.com/office/powerpoint/2010/main" val="3470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04BA21-FE85-F785-F8CC-469C1CF846A8}"/>
              </a:ext>
            </a:extLst>
          </p:cNvPr>
          <p:cNvSpPr>
            <a:spLocks noGrp="1"/>
          </p:cNvSpPr>
          <p:nvPr>
            <p:ph type="sldNum" sz="quarter" idx="10"/>
          </p:nvPr>
        </p:nvSpPr>
        <p:spPr/>
        <p:txBody>
          <a:bodyPr/>
          <a:lstStyle/>
          <a:p>
            <a:fld id="{6D6E361B-DFCA-824D-BA63-ADCED3B41986}" type="slidenum">
              <a:rPr lang="en-US" smtClean="0"/>
              <a:pPr/>
              <a:t>23</a:t>
            </a:fld>
            <a:endParaRPr lang="en-US" dirty="0"/>
          </a:p>
        </p:txBody>
      </p:sp>
      <p:sp>
        <p:nvSpPr>
          <p:cNvPr id="3" name="Title 2">
            <a:extLst>
              <a:ext uri="{FF2B5EF4-FFF2-40B4-BE49-F238E27FC236}">
                <a16:creationId xmlns:a16="http://schemas.microsoft.com/office/drawing/2014/main" id="{8D2D6491-7CEA-ACA3-8299-27D495184ED0}"/>
              </a:ext>
            </a:extLst>
          </p:cNvPr>
          <p:cNvSpPr>
            <a:spLocks noGrp="1"/>
          </p:cNvSpPr>
          <p:nvPr>
            <p:ph type="title"/>
          </p:nvPr>
        </p:nvSpPr>
        <p:spPr/>
        <p:txBody>
          <a:bodyPr/>
          <a:lstStyle/>
          <a:p>
            <a:r>
              <a:rPr lang="en-US" dirty="0" err="1"/>
              <a:t>Sufficientarianism</a:t>
            </a:r>
            <a:endParaRPr lang="en-US" dirty="0"/>
          </a:p>
        </p:txBody>
      </p:sp>
      <p:pic>
        <p:nvPicPr>
          <p:cNvPr id="8" name="Content Placeholder 7">
            <a:extLst>
              <a:ext uri="{FF2B5EF4-FFF2-40B4-BE49-F238E27FC236}">
                <a16:creationId xmlns:a16="http://schemas.microsoft.com/office/drawing/2014/main" id="{649D9FA4-E9E0-C865-AE10-D24D9537A89B}"/>
              </a:ext>
            </a:extLst>
          </p:cNvPr>
          <p:cNvPicPr>
            <a:picLocks noGrp="1" noChangeAspect="1"/>
          </p:cNvPicPr>
          <p:nvPr>
            <p:ph sz="quarter" idx="14"/>
          </p:nvPr>
        </p:nvPicPr>
        <p:blipFill>
          <a:blip r:embed="rId2"/>
          <a:stretch>
            <a:fillRect/>
          </a:stretch>
        </p:blipFill>
        <p:spPr>
          <a:xfrm>
            <a:off x="6696719" y="503237"/>
            <a:ext cx="4788076" cy="5371396"/>
          </a:xfrm>
        </p:spPr>
      </p:pic>
      <p:sp>
        <p:nvSpPr>
          <p:cNvPr id="5" name="Content Placeholder 4">
            <a:extLst>
              <a:ext uri="{FF2B5EF4-FFF2-40B4-BE49-F238E27FC236}">
                <a16:creationId xmlns:a16="http://schemas.microsoft.com/office/drawing/2014/main" id="{5A0F41CF-AF6A-974A-E812-8A1942861FA6}"/>
              </a:ext>
            </a:extLst>
          </p:cNvPr>
          <p:cNvSpPr>
            <a:spLocks noGrp="1"/>
          </p:cNvSpPr>
          <p:nvPr>
            <p:ph sz="quarter" idx="15"/>
          </p:nvPr>
        </p:nvSpPr>
        <p:spPr/>
        <p:txBody>
          <a:bodyPr/>
          <a:lstStyle/>
          <a:p>
            <a:r>
              <a:rPr lang="en-US" dirty="0"/>
              <a:t>Define a level of access or mobility that each person needs to live a reasonably good life. </a:t>
            </a:r>
          </a:p>
          <a:p>
            <a:r>
              <a:rPr lang="en-US" dirty="0"/>
              <a:t>Ensure your plan meets that standard for all residents. </a:t>
            </a:r>
          </a:p>
          <a:p>
            <a:r>
              <a:rPr lang="en-US" dirty="0"/>
              <a:t>Any inequities beyond that are fine!</a:t>
            </a:r>
          </a:p>
        </p:txBody>
      </p:sp>
      <p:sp>
        <p:nvSpPr>
          <p:cNvPr id="6" name="Text Placeholder 5">
            <a:extLst>
              <a:ext uri="{FF2B5EF4-FFF2-40B4-BE49-F238E27FC236}">
                <a16:creationId xmlns:a16="http://schemas.microsoft.com/office/drawing/2014/main" id="{4F0292C6-7D3A-7ABC-AF3F-007E2219B62B}"/>
              </a:ext>
            </a:extLst>
          </p:cNvPr>
          <p:cNvSpPr>
            <a:spLocks noGrp="1"/>
          </p:cNvSpPr>
          <p:nvPr>
            <p:ph type="body" sz="quarter" idx="16"/>
          </p:nvPr>
        </p:nvSpPr>
        <p:spPr/>
        <p:txBody>
          <a:bodyPr/>
          <a:lstStyle/>
          <a:p>
            <a:r>
              <a:rPr lang="en-US" dirty="0"/>
              <a:t>Philosophies of justice</a:t>
            </a:r>
          </a:p>
          <a:p>
            <a:endParaRPr lang="en-US" dirty="0"/>
          </a:p>
        </p:txBody>
      </p:sp>
    </p:spTree>
    <p:extLst>
      <p:ext uri="{BB962C8B-B14F-4D97-AF65-F5344CB8AC3E}">
        <p14:creationId xmlns:p14="http://schemas.microsoft.com/office/powerpoint/2010/main" val="30028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5A33-244A-99A7-BD40-A80EECA07D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DBCB2B-185E-12C2-F459-F093A87935F2}"/>
              </a:ext>
            </a:extLst>
          </p:cNvPr>
          <p:cNvSpPr>
            <a:spLocks noGrp="1"/>
          </p:cNvSpPr>
          <p:nvPr>
            <p:ph type="sldNum" sz="quarter" idx="10"/>
          </p:nvPr>
        </p:nvSpPr>
        <p:spPr/>
        <p:txBody>
          <a:bodyPr/>
          <a:lstStyle/>
          <a:p>
            <a:fld id="{6D6E361B-DFCA-824D-BA63-ADCED3B41986}" type="slidenum">
              <a:rPr lang="en-US" smtClean="0"/>
              <a:pPr/>
              <a:t>24</a:t>
            </a:fld>
            <a:endParaRPr lang="en-US" dirty="0"/>
          </a:p>
        </p:txBody>
      </p:sp>
      <p:sp>
        <p:nvSpPr>
          <p:cNvPr id="3" name="Title 2">
            <a:extLst>
              <a:ext uri="{FF2B5EF4-FFF2-40B4-BE49-F238E27FC236}">
                <a16:creationId xmlns:a16="http://schemas.microsoft.com/office/drawing/2014/main" id="{74D6EF91-F35C-F3D3-8F1C-6B3546BD09D6}"/>
              </a:ext>
            </a:extLst>
          </p:cNvPr>
          <p:cNvSpPr>
            <a:spLocks noGrp="1"/>
          </p:cNvSpPr>
          <p:nvPr>
            <p:ph type="title"/>
          </p:nvPr>
        </p:nvSpPr>
        <p:spPr>
          <a:xfrm>
            <a:off x="4045441" y="3344574"/>
            <a:ext cx="7643638" cy="1864602"/>
          </a:xfrm>
        </p:spPr>
        <p:txBody>
          <a:bodyPr>
            <a:normAutofit fontScale="90000"/>
          </a:bodyPr>
          <a:lstStyle/>
          <a:p>
            <a:r>
              <a:rPr lang="en-US" dirty="0"/>
              <a:t>Suppose we run with one of these standards, how do we measure?</a:t>
            </a:r>
            <a:br>
              <a:rPr lang="en-US" dirty="0"/>
            </a:br>
            <a:r>
              <a:rPr lang="en-US" dirty="0"/>
              <a:t>State of the art:</a:t>
            </a:r>
          </a:p>
        </p:txBody>
      </p:sp>
      <p:sp>
        <p:nvSpPr>
          <p:cNvPr id="5" name="Text Placeholder 4">
            <a:extLst>
              <a:ext uri="{FF2B5EF4-FFF2-40B4-BE49-F238E27FC236}">
                <a16:creationId xmlns:a16="http://schemas.microsoft.com/office/drawing/2014/main" id="{8E2379EF-1321-92F0-508E-42F4D1CE0E84}"/>
              </a:ext>
            </a:extLst>
          </p:cNvPr>
          <p:cNvSpPr>
            <a:spLocks noGrp="1"/>
          </p:cNvSpPr>
          <p:nvPr>
            <p:ph type="body" sz="quarter" idx="16"/>
          </p:nvPr>
        </p:nvSpPr>
        <p:spPr/>
        <p:txBody>
          <a:bodyPr/>
          <a:lstStyle/>
          <a:p>
            <a:r>
              <a:rPr lang="en-US" dirty="0"/>
              <a:t>Measuring Access</a:t>
            </a:r>
          </a:p>
          <a:p>
            <a:endParaRPr lang="en-US" dirty="0"/>
          </a:p>
        </p:txBody>
      </p:sp>
    </p:spTree>
    <p:extLst>
      <p:ext uri="{BB962C8B-B14F-4D97-AF65-F5344CB8AC3E}">
        <p14:creationId xmlns:p14="http://schemas.microsoft.com/office/powerpoint/2010/main" val="4955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ED355C-00CD-98B0-C90B-6F8B9BF6DC7E}"/>
              </a:ext>
            </a:extLst>
          </p:cNvPr>
          <p:cNvSpPr>
            <a:spLocks noGrp="1"/>
          </p:cNvSpPr>
          <p:nvPr>
            <p:ph type="sldNum" sz="quarter" idx="10"/>
          </p:nvPr>
        </p:nvSpPr>
        <p:spPr/>
        <p:txBody>
          <a:bodyPr/>
          <a:lstStyle/>
          <a:p>
            <a:fld id="{6D6E361B-DFCA-824D-BA63-ADCED3B41986}" type="slidenum">
              <a:rPr lang="en-US" smtClean="0"/>
              <a:pPr/>
              <a:t>25</a:t>
            </a:fld>
            <a:endParaRPr lang="en-US" dirty="0"/>
          </a:p>
        </p:txBody>
      </p:sp>
      <p:sp>
        <p:nvSpPr>
          <p:cNvPr id="3" name="Title 2">
            <a:extLst>
              <a:ext uri="{FF2B5EF4-FFF2-40B4-BE49-F238E27FC236}">
                <a16:creationId xmlns:a16="http://schemas.microsoft.com/office/drawing/2014/main" id="{ED2D4AD6-D270-D05F-21B4-E5214A158426}"/>
              </a:ext>
            </a:extLst>
          </p:cNvPr>
          <p:cNvSpPr>
            <a:spLocks noGrp="1"/>
          </p:cNvSpPr>
          <p:nvPr>
            <p:ph type="title"/>
          </p:nvPr>
        </p:nvSpPr>
        <p:spPr/>
        <p:txBody>
          <a:bodyPr/>
          <a:lstStyle/>
          <a:p>
            <a:r>
              <a:rPr lang="en-US" dirty="0"/>
              <a:t>Growth in access measurement</a:t>
            </a:r>
          </a:p>
        </p:txBody>
      </p:sp>
      <p:sp>
        <p:nvSpPr>
          <p:cNvPr id="5" name="Content Placeholder 4">
            <a:extLst>
              <a:ext uri="{FF2B5EF4-FFF2-40B4-BE49-F238E27FC236}">
                <a16:creationId xmlns:a16="http://schemas.microsoft.com/office/drawing/2014/main" id="{1E1CF7F0-60F2-2A8C-06ED-28EB16D1B854}"/>
              </a:ext>
            </a:extLst>
          </p:cNvPr>
          <p:cNvSpPr>
            <a:spLocks noGrp="1"/>
          </p:cNvSpPr>
          <p:nvPr>
            <p:ph sz="quarter" idx="15"/>
          </p:nvPr>
        </p:nvSpPr>
        <p:spPr>
          <a:xfrm>
            <a:off x="6399165" y="1716750"/>
            <a:ext cx="5418054" cy="4702686"/>
          </a:xfrm>
        </p:spPr>
        <p:txBody>
          <a:bodyPr>
            <a:normAutofit fontScale="55000" lnSpcReduction="20000"/>
          </a:bodyPr>
          <a:lstStyle/>
          <a:p>
            <a:r>
              <a:rPr lang="en-US" sz="3600" dirty="0"/>
              <a:t>Weighting the value of destinations using gravity functions (Santana Palacios and El-</a:t>
            </a:r>
            <a:r>
              <a:rPr lang="en-US" sz="3600" dirty="0" err="1"/>
              <a:t>Geneidy</a:t>
            </a:r>
            <a:r>
              <a:rPr lang="en-US" sz="3600" dirty="0"/>
              <a:t>, 2022); </a:t>
            </a:r>
          </a:p>
          <a:p>
            <a:r>
              <a:rPr lang="en-US" sz="3600" dirty="0"/>
              <a:t>Accounting for variation in access by time of day (Farber and Fu, 2017);</a:t>
            </a:r>
          </a:p>
          <a:p>
            <a:r>
              <a:rPr lang="en-US" sz="3600" dirty="0"/>
              <a:t>Weighting destinations to account for competition from other origins (Soukhov, Páez, et al., 2023);</a:t>
            </a:r>
          </a:p>
          <a:p>
            <a:r>
              <a:rPr lang="en-US" sz="3600" dirty="0"/>
              <a:t>Creating composite indices composed of access scores to different kinds of destinations (</a:t>
            </a:r>
            <a:r>
              <a:rPr lang="en-US" sz="3600" dirty="0" err="1"/>
              <a:t>Klumpenhouwer</a:t>
            </a:r>
            <a:r>
              <a:rPr lang="en-US" sz="3600" dirty="0"/>
              <a:t> and Huang, 2021);</a:t>
            </a:r>
          </a:p>
          <a:p>
            <a:r>
              <a:rPr lang="en-US" sz="3600" dirty="0"/>
              <a:t>Incorporating monetary costs through a generalized cost index (El-</a:t>
            </a:r>
            <a:r>
              <a:rPr lang="en-US" sz="3600" dirty="0" err="1"/>
              <a:t>Geneidy</a:t>
            </a:r>
            <a:r>
              <a:rPr lang="en-US" sz="3600" dirty="0"/>
              <a:t> et al., 2016);</a:t>
            </a:r>
          </a:p>
          <a:p>
            <a:r>
              <a:rPr lang="en-US" sz="3600" dirty="0"/>
              <a:t>Incorporating observed travel times rather than scheduled time (Wessel, Allen and Farber, 2017). </a:t>
            </a:r>
          </a:p>
          <a:p>
            <a:endParaRPr lang="en-US" dirty="0"/>
          </a:p>
        </p:txBody>
      </p:sp>
      <p:sp>
        <p:nvSpPr>
          <p:cNvPr id="6" name="Text Placeholder 5">
            <a:extLst>
              <a:ext uri="{FF2B5EF4-FFF2-40B4-BE49-F238E27FC236}">
                <a16:creationId xmlns:a16="http://schemas.microsoft.com/office/drawing/2014/main" id="{8CBAEE86-A7BB-2976-62E3-E0233F10C803}"/>
              </a:ext>
            </a:extLst>
          </p:cNvPr>
          <p:cNvSpPr>
            <a:spLocks noGrp="1"/>
          </p:cNvSpPr>
          <p:nvPr>
            <p:ph type="body" sz="quarter" idx="16"/>
          </p:nvPr>
        </p:nvSpPr>
        <p:spPr/>
        <p:txBody>
          <a:bodyPr/>
          <a:lstStyle/>
          <a:p>
            <a:r>
              <a:rPr lang="en-US" dirty="0"/>
              <a:t>State of the art</a:t>
            </a:r>
          </a:p>
        </p:txBody>
      </p:sp>
      <p:pic>
        <p:nvPicPr>
          <p:cNvPr id="8" name="Picture 7">
            <a:extLst>
              <a:ext uri="{FF2B5EF4-FFF2-40B4-BE49-F238E27FC236}">
                <a16:creationId xmlns:a16="http://schemas.microsoft.com/office/drawing/2014/main" id="{C28E6CBD-A4B1-D5C0-305E-CAF721E5D000}"/>
              </a:ext>
            </a:extLst>
          </p:cNvPr>
          <p:cNvPicPr>
            <a:picLocks noChangeAspect="1"/>
          </p:cNvPicPr>
          <p:nvPr/>
        </p:nvPicPr>
        <p:blipFill>
          <a:blip r:embed="rId2"/>
          <a:stretch>
            <a:fillRect/>
          </a:stretch>
        </p:blipFill>
        <p:spPr>
          <a:xfrm>
            <a:off x="374781" y="1956047"/>
            <a:ext cx="5900690" cy="3522070"/>
          </a:xfrm>
          <a:prstGeom prst="rect">
            <a:avLst/>
          </a:prstGeom>
        </p:spPr>
      </p:pic>
    </p:spTree>
    <p:extLst>
      <p:ext uri="{BB962C8B-B14F-4D97-AF65-F5344CB8AC3E}">
        <p14:creationId xmlns:p14="http://schemas.microsoft.com/office/powerpoint/2010/main" val="6614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60492D-3DA9-019A-2F08-38902648164B}"/>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1078CF77-72B8-5C95-3B6A-C9D7B43DBE6C}"/>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nSpc>
                <a:spcPct val="90000"/>
              </a:lnSpc>
            </a:pPr>
            <a:r>
              <a:rPr lang="en-US" sz="2500" kern="1200">
                <a:solidFill>
                  <a:srgbClr val="FFFFFF"/>
                </a:solidFill>
                <a:latin typeface="+mj-lt"/>
                <a:ea typeface="+mj-ea"/>
                <a:cs typeface="+mj-cs"/>
              </a:rPr>
              <a:t>Lets say we’re using “number of jobs reachable in 45 minutes by transit.” How do we assess it relative to those philosophies of justice?</a:t>
            </a:r>
          </a:p>
        </p:txBody>
      </p:sp>
      <p:pic>
        <p:nvPicPr>
          <p:cNvPr id="4" name="Content Placeholder 7">
            <a:extLst>
              <a:ext uri="{FF2B5EF4-FFF2-40B4-BE49-F238E27FC236}">
                <a16:creationId xmlns:a16="http://schemas.microsoft.com/office/drawing/2014/main" id="{BAD9D80C-67CB-C3BF-8E15-69684A923891}"/>
              </a:ext>
            </a:extLst>
          </p:cNvPr>
          <p:cNvPicPr>
            <a:picLocks noChangeAspect="1"/>
          </p:cNvPicPr>
          <p:nvPr/>
        </p:nvPicPr>
        <p:blipFill>
          <a:blip r:embed="rId2"/>
          <a:stretch>
            <a:fillRect/>
          </a:stretch>
        </p:blipFill>
        <p:spPr>
          <a:xfrm>
            <a:off x="4895962" y="467208"/>
            <a:ext cx="6438679" cy="5923584"/>
          </a:xfrm>
          <a:prstGeom prst="rect">
            <a:avLst/>
          </a:prstGeom>
        </p:spPr>
      </p:pic>
      <p:sp>
        <p:nvSpPr>
          <p:cNvPr id="2" name="Slide Number Placeholder 1">
            <a:extLst>
              <a:ext uri="{FF2B5EF4-FFF2-40B4-BE49-F238E27FC236}">
                <a16:creationId xmlns:a16="http://schemas.microsoft.com/office/drawing/2014/main" id="{7C585491-E650-E3AD-5409-4E37DF6DAF64}"/>
              </a:ext>
            </a:extLst>
          </p:cNvPr>
          <p:cNvSpPr>
            <a:spLocks noGrp="1"/>
          </p:cNvSpPr>
          <p:nvPr>
            <p:ph type="sldNum" sz="quarter" idx="10"/>
          </p:nvPr>
        </p:nvSpPr>
        <p:spPr>
          <a:xfrm>
            <a:off x="11704319" y="6455664"/>
            <a:ext cx="448056" cy="365125"/>
          </a:xfrm>
        </p:spPr>
        <p:txBody>
          <a:bodyPr vert="horz" lIns="91440" tIns="45720" rIns="91440" bIns="45720" rtlCol="0" anchor="ctr">
            <a:normAutofit/>
          </a:bodyPr>
          <a:lstStyle/>
          <a:p>
            <a:pPr>
              <a:spcAft>
                <a:spcPts val="600"/>
              </a:spcAft>
            </a:pPr>
            <a:fld id="{6D6E361B-DFCA-824D-BA63-ADCED3B41986}" type="slidenum">
              <a:rPr lang="en-US" sz="1100">
                <a:solidFill>
                  <a:schemeClr val="tx1">
                    <a:lumMod val="50000"/>
                    <a:lumOff val="50000"/>
                  </a:schemeClr>
                </a:solidFill>
              </a:rPr>
              <a:pPr>
                <a:spcAft>
                  <a:spcPts val="600"/>
                </a:spcAft>
              </a:pPr>
              <a:t>26</a:t>
            </a:fld>
            <a:endParaRPr lang="en-US" sz="1100">
              <a:solidFill>
                <a:schemeClr val="tx1">
                  <a:lumMod val="50000"/>
                  <a:lumOff val="50000"/>
                </a:schemeClr>
              </a:solidFill>
            </a:endParaRPr>
          </a:p>
        </p:txBody>
      </p:sp>
    </p:spTree>
    <p:extLst>
      <p:ext uri="{BB962C8B-B14F-4D97-AF65-F5344CB8AC3E}">
        <p14:creationId xmlns:p14="http://schemas.microsoft.com/office/powerpoint/2010/main" val="4018015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04DECE-E722-DBA2-826D-509776BAF5DB}"/>
              </a:ext>
            </a:extLst>
          </p:cNvPr>
          <p:cNvSpPr>
            <a:spLocks noGrp="1"/>
          </p:cNvSpPr>
          <p:nvPr>
            <p:ph type="sldNum" sz="quarter" idx="10"/>
          </p:nvPr>
        </p:nvSpPr>
        <p:spPr/>
        <p:txBody>
          <a:bodyPr/>
          <a:lstStyle/>
          <a:p>
            <a:fld id="{6D6E361B-DFCA-824D-BA63-ADCED3B41986}" type="slidenum">
              <a:rPr lang="en-US" smtClean="0"/>
              <a:pPr/>
              <a:t>27</a:t>
            </a:fld>
            <a:endParaRPr lang="en-US" dirty="0"/>
          </a:p>
        </p:txBody>
      </p:sp>
      <p:sp>
        <p:nvSpPr>
          <p:cNvPr id="3" name="Title 2">
            <a:extLst>
              <a:ext uri="{FF2B5EF4-FFF2-40B4-BE49-F238E27FC236}">
                <a16:creationId xmlns:a16="http://schemas.microsoft.com/office/drawing/2014/main" id="{F1EB3B5F-3862-D2BB-BF1F-3462A65B315E}"/>
              </a:ext>
            </a:extLst>
          </p:cNvPr>
          <p:cNvSpPr>
            <a:spLocks noGrp="1"/>
          </p:cNvSpPr>
          <p:nvPr>
            <p:ph type="title"/>
          </p:nvPr>
        </p:nvSpPr>
        <p:spPr/>
        <p:txBody>
          <a:bodyPr/>
          <a:lstStyle/>
          <a:p>
            <a:r>
              <a:rPr lang="en-US" dirty="0"/>
              <a:t>Foster-Greer-</a:t>
            </a:r>
            <a:r>
              <a:rPr lang="en-US" dirty="0" err="1"/>
              <a:t>Thorbecke</a:t>
            </a:r>
            <a:r>
              <a:rPr lang="en-US" dirty="0"/>
              <a:t> (FGT) poverty measures (1)</a:t>
            </a:r>
          </a:p>
        </p:txBody>
      </p:sp>
      <p:sp>
        <p:nvSpPr>
          <p:cNvPr id="4" name="Content Placeholder 3">
            <a:extLst>
              <a:ext uri="{FF2B5EF4-FFF2-40B4-BE49-F238E27FC236}">
                <a16:creationId xmlns:a16="http://schemas.microsoft.com/office/drawing/2014/main" id="{9D1B8FD7-08C1-3714-9898-7D7A997201AE}"/>
              </a:ext>
            </a:extLst>
          </p:cNvPr>
          <p:cNvSpPr>
            <a:spLocks noGrp="1"/>
          </p:cNvSpPr>
          <p:nvPr>
            <p:ph sz="quarter" idx="14"/>
          </p:nvPr>
        </p:nvSpPr>
        <p:spPr>
          <a:xfrm>
            <a:off x="6256421" y="1855686"/>
            <a:ext cx="5418054" cy="4779290"/>
          </a:xfrm>
        </p:spPr>
        <p:txBody>
          <a:bodyPr>
            <a:normAutofit fontScale="85000" lnSpcReduction="20000"/>
          </a:bodyPr>
          <a:lstStyle/>
          <a:p>
            <a:r>
              <a:rPr lang="en-US" dirty="0"/>
              <a:t>When 𝛼 = 0, FGT0 measures the extent of poverty as a simple headcount—the proportion of people below the poverty line.</a:t>
            </a:r>
          </a:p>
          <a:p>
            <a:r>
              <a:rPr lang="en-US" dirty="0"/>
              <a:t>For 𝛼 = 1, FGT1 measures the severity of poverty as the average percent distance between the poverty line and the accessibility of individuals below the poverty line (a.k.a. the “poverty gap index”)</a:t>
            </a:r>
          </a:p>
          <a:p>
            <a:r>
              <a:rPr lang="en-US" dirty="0"/>
              <a:t>When 𝛼 = 2, it simultaneously measures the extent and severity of poverty by calculating the number of people below the poverty line weighted by the size of the accessibility shortfall relative to the poverty line.</a:t>
            </a:r>
          </a:p>
        </p:txBody>
      </p:sp>
      <p:sp>
        <p:nvSpPr>
          <p:cNvPr id="5" name="Content Placeholder 4">
            <a:extLst>
              <a:ext uri="{FF2B5EF4-FFF2-40B4-BE49-F238E27FC236}">
                <a16:creationId xmlns:a16="http://schemas.microsoft.com/office/drawing/2014/main" id="{00CC1C9D-2AF3-B922-8D38-9292F2AEED0C}"/>
              </a:ext>
            </a:extLst>
          </p:cNvPr>
          <p:cNvSpPr>
            <a:spLocks noGrp="1"/>
          </p:cNvSpPr>
          <p:nvPr>
            <p:ph sz="quarter" idx="15"/>
          </p:nvPr>
        </p:nvSpPr>
        <p:spPr>
          <a:xfrm>
            <a:off x="499175" y="4107765"/>
            <a:ext cx="5418054" cy="1634223"/>
          </a:xfrm>
        </p:spPr>
        <p:txBody>
          <a:bodyPr>
            <a:normAutofit/>
          </a:bodyPr>
          <a:lstStyle/>
          <a:p>
            <a:r>
              <a:rPr lang="en-US" sz="1800" b="0" i="0" u="none" strike="noStrike" baseline="0" dirty="0">
                <a:solidFill>
                  <a:srgbClr val="000000"/>
                </a:solidFill>
                <a:latin typeface="Times New Roman" panose="02020603050405020304" pitchFamily="18" charset="0"/>
              </a:rPr>
              <a:t>where </a:t>
            </a:r>
            <a:r>
              <a:rPr lang="en-US" sz="1800" b="0" i="1" u="none" strike="noStrike" baseline="0" dirty="0">
                <a:solidFill>
                  <a:srgbClr val="000000"/>
                </a:solidFill>
                <a:latin typeface="Times New Roman" panose="02020603050405020304" pitchFamily="18" charset="0"/>
              </a:rPr>
              <a:t>N </a:t>
            </a:r>
            <a:r>
              <a:rPr lang="en-US" sz="1800" b="0" i="0" u="none" strike="noStrike" baseline="0" dirty="0">
                <a:solidFill>
                  <a:srgbClr val="000000"/>
                </a:solidFill>
                <a:latin typeface="Times New Roman" panose="02020603050405020304" pitchFamily="18" charset="0"/>
              </a:rPr>
              <a:t>is the size of the total population, </a:t>
            </a:r>
            <a:r>
              <a:rPr lang="en-US" sz="1800" b="0" i="1" u="none" strike="noStrike" baseline="0" dirty="0">
                <a:solidFill>
                  <a:srgbClr val="000000"/>
                </a:solidFill>
                <a:latin typeface="Times New Roman" panose="02020603050405020304" pitchFamily="18" charset="0"/>
              </a:rPr>
              <a:t>z </a:t>
            </a:r>
            <a:r>
              <a:rPr lang="en-US" sz="1800" b="0" i="0" u="none" strike="noStrike" baseline="0" dirty="0">
                <a:solidFill>
                  <a:srgbClr val="000000"/>
                </a:solidFill>
                <a:latin typeface="Times New Roman" panose="02020603050405020304" pitchFamily="18" charset="0"/>
              </a:rPr>
              <a:t>is a poverty line previously defined, </a:t>
            </a:r>
            <a:r>
              <a:rPr lang="en-US" sz="1800" b="0" i="1" u="none" strike="noStrike" baseline="0" dirty="0">
                <a:solidFill>
                  <a:srgbClr val="000000"/>
                </a:solidFill>
                <a:latin typeface="Times New Roman" panose="02020603050405020304" pitchFamily="18" charset="0"/>
              </a:rPr>
              <a:t>H </a:t>
            </a:r>
            <a:r>
              <a:rPr lang="en-US" sz="1800" b="0" i="0" u="none" strike="noStrike" baseline="0" dirty="0">
                <a:solidFill>
                  <a:srgbClr val="000000"/>
                </a:solidFill>
                <a:latin typeface="Times New Roman" panose="02020603050405020304" pitchFamily="18" charset="0"/>
              </a:rPr>
              <a:t>is the number of individuals below the poverty line </a:t>
            </a:r>
            <a:r>
              <a:rPr lang="en-US" sz="1800" b="0" i="1" u="none" strike="noStrike" baseline="0" dirty="0">
                <a:solidFill>
                  <a:srgbClr val="000000"/>
                </a:solidFill>
                <a:latin typeface="Times New Roman" panose="02020603050405020304" pitchFamily="18" charset="0"/>
              </a:rPr>
              <a:t>z</a:t>
            </a:r>
            <a:r>
              <a:rPr lang="en-US"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Cambria Math" panose="02040503050406030204" pitchFamily="18" charset="0"/>
              </a:rPr>
              <a:t>𝑦𝑖 </a:t>
            </a:r>
            <a:r>
              <a:rPr lang="en-US" sz="1800" b="0" i="0" u="none" strike="noStrike" baseline="0" dirty="0">
                <a:solidFill>
                  <a:srgbClr val="000000"/>
                </a:solidFill>
                <a:latin typeface="Times New Roman" panose="02020603050405020304" pitchFamily="18" charset="0"/>
              </a:rPr>
              <a:t>is the “income” or accessibility level of each individual </a:t>
            </a:r>
            <a:r>
              <a:rPr lang="en-US" sz="1800" b="0" i="1" u="none" strike="noStrike" baseline="0" dirty="0">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 and </a:t>
            </a:r>
            <a:r>
              <a:rPr lang="en-US" sz="1800" b="0" i="0" u="none" strike="noStrike" baseline="0" dirty="0">
                <a:solidFill>
                  <a:srgbClr val="000000"/>
                </a:solidFill>
                <a:latin typeface="Cambria Math" panose="02040503050406030204" pitchFamily="18" charset="0"/>
              </a:rPr>
              <a:t>𝛼 </a:t>
            </a:r>
            <a:r>
              <a:rPr lang="en-US" sz="1800" b="0" i="0" u="none" strike="noStrike" baseline="0" dirty="0">
                <a:solidFill>
                  <a:srgbClr val="000000"/>
                </a:solidFill>
                <a:latin typeface="Times New Roman" panose="02020603050405020304" pitchFamily="18" charset="0"/>
              </a:rPr>
              <a:t>is a parameter that determines how sensitive the index is to changes in the poverty gap. </a:t>
            </a:r>
            <a:endParaRPr lang="en-US" dirty="0"/>
          </a:p>
        </p:txBody>
      </p:sp>
      <p:sp>
        <p:nvSpPr>
          <p:cNvPr id="6" name="Text Placeholder 5">
            <a:extLst>
              <a:ext uri="{FF2B5EF4-FFF2-40B4-BE49-F238E27FC236}">
                <a16:creationId xmlns:a16="http://schemas.microsoft.com/office/drawing/2014/main" id="{44D0D046-DF0A-0B4D-420D-511640D2C928}"/>
              </a:ext>
            </a:extLst>
          </p:cNvPr>
          <p:cNvSpPr>
            <a:spLocks noGrp="1"/>
          </p:cNvSpPr>
          <p:nvPr>
            <p:ph type="body" sz="quarter" idx="16"/>
          </p:nvPr>
        </p:nvSpPr>
        <p:spPr/>
        <p:txBody>
          <a:bodyPr/>
          <a:lstStyle/>
          <a:p>
            <a:r>
              <a:rPr lang="en-US" dirty="0"/>
              <a:t>Measuring Access state of the art</a:t>
            </a:r>
          </a:p>
        </p:txBody>
      </p:sp>
      <p:pic>
        <p:nvPicPr>
          <p:cNvPr id="8" name="Picture 7">
            <a:extLst>
              <a:ext uri="{FF2B5EF4-FFF2-40B4-BE49-F238E27FC236}">
                <a16:creationId xmlns:a16="http://schemas.microsoft.com/office/drawing/2014/main" id="{7BBF6D8A-6A73-FE38-012B-B7F00BBF4CD7}"/>
              </a:ext>
            </a:extLst>
          </p:cNvPr>
          <p:cNvPicPr>
            <a:picLocks noChangeAspect="1"/>
          </p:cNvPicPr>
          <p:nvPr/>
        </p:nvPicPr>
        <p:blipFill>
          <a:blip r:embed="rId3"/>
          <a:stretch>
            <a:fillRect/>
          </a:stretch>
        </p:blipFill>
        <p:spPr>
          <a:xfrm>
            <a:off x="498476" y="2002603"/>
            <a:ext cx="5151694" cy="1634223"/>
          </a:xfrm>
          <a:prstGeom prst="rect">
            <a:avLst/>
          </a:prstGeom>
        </p:spPr>
      </p:pic>
    </p:spTree>
    <p:extLst>
      <p:ext uri="{BB962C8B-B14F-4D97-AF65-F5344CB8AC3E}">
        <p14:creationId xmlns:p14="http://schemas.microsoft.com/office/powerpoint/2010/main" val="327185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469A8-C066-7B7B-ED7D-C9DC10A9326D}"/>
              </a:ext>
            </a:extLst>
          </p:cNvPr>
          <p:cNvSpPr>
            <a:spLocks noGrp="1"/>
          </p:cNvSpPr>
          <p:nvPr>
            <p:ph type="sldNum" sz="quarter" idx="10"/>
          </p:nvPr>
        </p:nvSpPr>
        <p:spPr/>
        <p:txBody>
          <a:bodyPr/>
          <a:lstStyle/>
          <a:p>
            <a:fld id="{6D6E361B-DFCA-824D-BA63-ADCED3B41986}" type="slidenum">
              <a:rPr lang="en-US" smtClean="0"/>
              <a:pPr/>
              <a:t>28</a:t>
            </a:fld>
            <a:endParaRPr lang="en-US" dirty="0"/>
          </a:p>
        </p:txBody>
      </p:sp>
      <p:sp>
        <p:nvSpPr>
          <p:cNvPr id="3" name="Title 2">
            <a:extLst>
              <a:ext uri="{FF2B5EF4-FFF2-40B4-BE49-F238E27FC236}">
                <a16:creationId xmlns:a16="http://schemas.microsoft.com/office/drawing/2014/main" id="{B2A4DB87-1A99-7AE8-01F5-F81B6BCE5BE9}"/>
              </a:ext>
            </a:extLst>
          </p:cNvPr>
          <p:cNvSpPr>
            <a:spLocks noGrp="1"/>
          </p:cNvSpPr>
          <p:nvPr>
            <p:ph type="title"/>
          </p:nvPr>
        </p:nvSpPr>
        <p:spPr/>
        <p:txBody>
          <a:bodyPr/>
          <a:lstStyle/>
          <a:p>
            <a:r>
              <a:rPr lang="en-US" dirty="0"/>
              <a:t>FGT case: WMATA cuts after COVID-19</a:t>
            </a:r>
          </a:p>
        </p:txBody>
      </p:sp>
      <p:sp>
        <p:nvSpPr>
          <p:cNvPr id="4" name="Content Placeholder 3">
            <a:extLst>
              <a:ext uri="{FF2B5EF4-FFF2-40B4-BE49-F238E27FC236}">
                <a16:creationId xmlns:a16="http://schemas.microsoft.com/office/drawing/2014/main" id="{B67C7496-494D-08C8-D941-1A6942B15B3B}"/>
              </a:ext>
            </a:extLst>
          </p:cNvPr>
          <p:cNvSpPr>
            <a:spLocks noGrp="1"/>
          </p:cNvSpPr>
          <p:nvPr>
            <p:ph sz="quarter" idx="14"/>
          </p:nvPr>
        </p:nvSpPr>
        <p:spPr/>
        <p:txBody>
          <a:bodyPr/>
          <a:lstStyle/>
          <a:p>
            <a:endParaRPr lang="en-US"/>
          </a:p>
        </p:txBody>
      </p:sp>
      <p:sp>
        <p:nvSpPr>
          <p:cNvPr id="5" name="Content Placeholder 4">
            <a:extLst>
              <a:ext uri="{FF2B5EF4-FFF2-40B4-BE49-F238E27FC236}">
                <a16:creationId xmlns:a16="http://schemas.microsoft.com/office/drawing/2014/main" id="{66D90F87-20A9-2B14-C0A6-EDCC5B0F1DEC}"/>
              </a:ext>
            </a:extLst>
          </p:cNvPr>
          <p:cNvSpPr>
            <a:spLocks noGrp="1"/>
          </p:cNvSpPr>
          <p:nvPr>
            <p:ph sz="quarter" idx="15"/>
          </p:nvPr>
        </p:nvSpPr>
        <p:spPr/>
        <p:txBody>
          <a:bodyPr/>
          <a:lstStyle/>
          <a:p>
            <a:endParaRPr lang="en-US"/>
          </a:p>
        </p:txBody>
      </p:sp>
      <p:sp>
        <p:nvSpPr>
          <p:cNvPr id="6" name="Text Placeholder 5">
            <a:extLst>
              <a:ext uri="{FF2B5EF4-FFF2-40B4-BE49-F238E27FC236}">
                <a16:creationId xmlns:a16="http://schemas.microsoft.com/office/drawing/2014/main" id="{20B385E2-7491-B5CA-901D-96954F31C369}"/>
              </a:ext>
            </a:extLst>
          </p:cNvPr>
          <p:cNvSpPr>
            <a:spLocks noGrp="1"/>
          </p:cNvSpPr>
          <p:nvPr>
            <p:ph type="body" sz="quarter" idx="16"/>
          </p:nvPr>
        </p:nvSpPr>
        <p:spPr/>
        <p:txBody>
          <a:bodyPr/>
          <a:lstStyle/>
          <a:p>
            <a:r>
              <a:rPr lang="en-US" dirty="0"/>
              <a:t>Measuring Access state of the art</a:t>
            </a:r>
          </a:p>
          <a:p>
            <a:endParaRPr lang="en-US" dirty="0"/>
          </a:p>
        </p:txBody>
      </p:sp>
      <p:pic>
        <p:nvPicPr>
          <p:cNvPr id="8" name="Picture 7">
            <a:extLst>
              <a:ext uri="{FF2B5EF4-FFF2-40B4-BE49-F238E27FC236}">
                <a16:creationId xmlns:a16="http://schemas.microsoft.com/office/drawing/2014/main" id="{29B6D561-5134-7FAB-3027-E932583505B0}"/>
              </a:ext>
            </a:extLst>
          </p:cNvPr>
          <p:cNvPicPr>
            <a:picLocks noChangeAspect="1"/>
          </p:cNvPicPr>
          <p:nvPr/>
        </p:nvPicPr>
        <p:blipFill>
          <a:blip r:embed="rId3"/>
          <a:stretch>
            <a:fillRect/>
          </a:stretch>
        </p:blipFill>
        <p:spPr>
          <a:xfrm>
            <a:off x="0" y="1585770"/>
            <a:ext cx="12192000" cy="5438158"/>
          </a:xfrm>
          <a:prstGeom prst="rect">
            <a:avLst/>
          </a:prstGeom>
        </p:spPr>
      </p:pic>
    </p:spTree>
    <p:extLst>
      <p:ext uri="{BB962C8B-B14F-4D97-AF65-F5344CB8AC3E}">
        <p14:creationId xmlns:p14="http://schemas.microsoft.com/office/powerpoint/2010/main" val="1098984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5FDC2-E303-F4DC-B57A-D8D61E9FF61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3A0184-02DB-03BC-90CE-F9BBFEFB3650}"/>
              </a:ext>
            </a:extLst>
          </p:cNvPr>
          <p:cNvSpPr>
            <a:spLocks noGrp="1"/>
          </p:cNvSpPr>
          <p:nvPr>
            <p:ph type="sldNum" sz="quarter" idx="10"/>
          </p:nvPr>
        </p:nvSpPr>
        <p:spPr>
          <a:xfrm>
            <a:off x="8981185" y="6174647"/>
            <a:ext cx="2707895" cy="246221"/>
          </a:xfrm>
        </p:spPr>
        <p:txBody>
          <a:bodyPr anchor="ctr">
            <a:normAutofit/>
          </a:bodyPr>
          <a:lstStyle/>
          <a:p>
            <a:pPr>
              <a:lnSpc>
                <a:spcPct val="90000"/>
              </a:lnSpc>
              <a:spcAft>
                <a:spcPts val="600"/>
              </a:spcAft>
            </a:pPr>
            <a:fld id="{6D6E361B-DFCA-824D-BA63-ADCED3B41986}" type="slidenum">
              <a:rPr lang="en-US" sz="1100" smtClean="0"/>
              <a:pPr>
                <a:lnSpc>
                  <a:spcPct val="90000"/>
                </a:lnSpc>
                <a:spcAft>
                  <a:spcPts val="600"/>
                </a:spcAft>
              </a:pPr>
              <a:t>29</a:t>
            </a:fld>
            <a:endParaRPr lang="en-US" sz="1100"/>
          </a:p>
        </p:txBody>
      </p:sp>
      <p:sp>
        <p:nvSpPr>
          <p:cNvPr id="3" name="Title 2">
            <a:extLst>
              <a:ext uri="{FF2B5EF4-FFF2-40B4-BE49-F238E27FC236}">
                <a16:creationId xmlns:a16="http://schemas.microsoft.com/office/drawing/2014/main" id="{14EFD768-893F-625E-1334-56EBF47D73B1}"/>
              </a:ext>
            </a:extLst>
          </p:cNvPr>
          <p:cNvSpPr>
            <a:spLocks noGrp="1"/>
          </p:cNvSpPr>
          <p:nvPr>
            <p:ph type="title"/>
          </p:nvPr>
        </p:nvSpPr>
        <p:spPr>
          <a:xfrm>
            <a:off x="499176" y="812047"/>
            <a:ext cx="11189904" cy="1043639"/>
          </a:xfrm>
        </p:spPr>
        <p:txBody>
          <a:bodyPr anchor="t">
            <a:normAutofit/>
          </a:bodyPr>
          <a:lstStyle/>
          <a:p>
            <a:r>
              <a:rPr lang="en-US" dirty="0"/>
              <a:t>What  ‘transit desert’ approach said about the cuts</a:t>
            </a:r>
          </a:p>
        </p:txBody>
      </p:sp>
      <p:pic>
        <p:nvPicPr>
          <p:cNvPr id="9" name="Picture 8">
            <a:extLst>
              <a:ext uri="{FF2B5EF4-FFF2-40B4-BE49-F238E27FC236}">
                <a16:creationId xmlns:a16="http://schemas.microsoft.com/office/drawing/2014/main" id="{444043B0-6A50-2A2C-37C5-3641FAF58C85}"/>
              </a:ext>
            </a:extLst>
          </p:cNvPr>
          <p:cNvPicPr>
            <a:picLocks noChangeAspect="1"/>
          </p:cNvPicPr>
          <p:nvPr/>
        </p:nvPicPr>
        <p:blipFill>
          <a:blip r:embed="rId3"/>
          <a:stretch>
            <a:fillRect/>
          </a:stretch>
        </p:blipFill>
        <p:spPr>
          <a:xfrm>
            <a:off x="6256421" y="2261939"/>
            <a:ext cx="5418054" cy="3426918"/>
          </a:xfrm>
          <a:prstGeom prst="rect">
            <a:avLst/>
          </a:prstGeom>
          <a:noFill/>
        </p:spPr>
      </p:pic>
      <p:sp>
        <p:nvSpPr>
          <p:cNvPr id="14" name="Content Placeholder 4">
            <a:extLst>
              <a:ext uri="{FF2B5EF4-FFF2-40B4-BE49-F238E27FC236}">
                <a16:creationId xmlns:a16="http://schemas.microsoft.com/office/drawing/2014/main" id="{A8EE78F7-D40C-F6BA-150E-B1D78546CB24}"/>
              </a:ext>
            </a:extLst>
          </p:cNvPr>
          <p:cNvSpPr>
            <a:spLocks noGrp="1"/>
          </p:cNvSpPr>
          <p:nvPr>
            <p:ph sz="quarter" idx="15"/>
          </p:nvPr>
        </p:nvSpPr>
        <p:spPr>
          <a:xfrm>
            <a:off x="499175" y="2208807"/>
            <a:ext cx="5418054" cy="3533182"/>
          </a:xfrm>
        </p:spPr>
        <p:txBody>
          <a:bodyPr/>
          <a:lstStyle/>
          <a:p>
            <a:r>
              <a:rPr lang="en-US" dirty="0"/>
              <a:t>Spatial extent of transit deserts shrunk during COVID-19 period!</a:t>
            </a:r>
          </a:p>
          <a:p>
            <a:r>
              <a:rPr lang="en-US" dirty="0"/>
              <a:t>The number of people living in a transit desert shrunk by 60,000.</a:t>
            </a:r>
          </a:p>
        </p:txBody>
      </p:sp>
      <p:sp>
        <p:nvSpPr>
          <p:cNvPr id="6" name="Text Placeholder 5">
            <a:extLst>
              <a:ext uri="{FF2B5EF4-FFF2-40B4-BE49-F238E27FC236}">
                <a16:creationId xmlns:a16="http://schemas.microsoft.com/office/drawing/2014/main" id="{886374D2-2239-ED6F-051F-E29BDA32AFC0}"/>
              </a:ext>
            </a:extLst>
          </p:cNvPr>
          <p:cNvSpPr>
            <a:spLocks noGrp="1"/>
          </p:cNvSpPr>
          <p:nvPr>
            <p:ph type="body" sz="quarter" idx="16"/>
          </p:nvPr>
        </p:nvSpPr>
        <p:spPr>
          <a:xfrm>
            <a:off x="498475" y="503237"/>
            <a:ext cx="11190288" cy="365760"/>
          </a:xfrm>
        </p:spPr>
        <p:txBody>
          <a:bodyPr>
            <a:normAutofit/>
          </a:bodyPr>
          <a:lstStyle/>
          <a:p>
            <a:r>
              <a:rPr lang="en-US" dirty="0"/>
              <a:t>Measuring Access state of the art</a:t>
            </a:r>
          </a:p>
          <a:p>
            <a:endParaRPr lang="en-US" dirty="0"/>
          </a:p>
        </p:txBody>
      </p:sp>
    </p:spTree>
    <p:extLst>
      <p:ext uri="{BB962C8B-B14F-4D97-AF65-F5344CB8AC3E}">
        <p14:creationId xmlns:p14="http://schemas.microsoft.com/office/powerpoint/2010/main" val="107366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E8C08-A1EA-29B1-7F7E-F235F82F3EDD}"/>
              </a:ext>
            </a:extLst>
          </p:cNvPr>
          <p:cNvSpPr>
            <a:spLocks noGrp="1"/>
          </p:cNvSpPr>
          <p:nvPr>
            <p:ph type="sldNum" sz="quarter" idx="10"/>
          </p:nvPr>
        </p:nvSpPr>
        <p:spPr>
          <a:xfrm>
            <a:off x="8966580" y="6161261"/>
            <a:ext cx="2707895" cy="246221"/>
          </a:xfrm>
        </p:spPr>
        <p:txBody>
          <a:bodyPr/>
          <a:lstStyle/>
          <a:p>
            <a:fld id="{6D6E361B-DFCA-824D-BA63-ADCED3B41986}" type="slidenum">
              <a:rPr lang="en-US" smtClean="0"/>
              <a:pPr/>
              <a:t>3</a:t>
            </a:fld>
            <a:endParaRPr lang="en-US" dirty="0"/>
          </a:p>
        </p:txBody>
      </p:sp>
      <p:sp>
        <p:nvSpPr>
          <p:cNvPr id="3" name="Title 2">
            <a:extLst>
              <a:ext uri="{FF2B5EF4-FFF2-40B4-BE49-F238E27FC236}">
                <a16:creationId xmlns:a16="http://schemas.microsoft.com/office/drawing/2014/main" id="{31D10573-D6B3-C352-9829-C1F0ED95E030}"/>
              </a:ext>
            </a:extLst>
          </p:cNvPr>
          <p:cNvSpPr>
            <a:spLocks noGrp="1"/>
          </p:cNvSpPr>
          <p:nvPr>
            <p:ph type="title"/>
          </p:nvPr>
        </p:nvSpPr>
        <p:spPr/>
        <p:txBody>
          <a:bodyPr/>
          <a:lstStyle/>
          <a:p>
            <a:r>
              <a:rPr lang="en-US" dirty="0"/>
              <a:t>About me</a:t>
            </a:r>
          </a:p>
        </p:txBody>
      </p:sp>
      <p:sp>
        <p:nvSpPr>
          <p:cNvPr id="5" name="Content Placeholder 4">
            <a:extLst>
              <a:ext uri="{FF2B5EF4-FFF2-40B4-BE49-F238E27FC236}">
                <a16:creationId xmlns:a16="http://schemas.microsoft.com/office/drawing/2014/main" id="{13F116F5-E762-6D84-E3D8-0A408E68130C}"/>
              </a:ext>
            </a:extLst>
          </p:cNvPr>
          <p:cNvSpPr>
            <a:spLocks noGrp="1"/>
          </p:cNvSpPr>
          <p:nvPr>
            <p:ph sz="quarter" idx="15"/>
          </p:nvPr>
        </p:nvSpPr>
        <p:spPr>
          <a:xfrm>
            <a:off x="499175" y="1583473"/>
            <a:ext cx="4674991" cy="4158516"/>
          </a:xfrm>
        </p:spPr>
        <p:txBody>
          <a:bodyPr>
            <a:normAutofit/>
          </a:bodyPr>
          <a:lstStyle/>
          <a:p>
            <a:r>
              <a:rPr lang="en-US" dirty="0"/>
              <a:t>Prior employers: U. Toronto, U. Melbourne. </a:t>
            </a:r>
          </a:p>
          <a:p>
            <a:r>
              <a:rPr lang="en-US" dirty="0"/>
              <a:t>Transportation research:</a:t>
            </a:r>
          </a:p>
          <a:p>
            <a:pPr lvl="1"/>
            <a:r>
              <a:rPr lang="en-US" dirty="0"/>
              <a:t>Social and community impacts (‘public value’)</a:t>
            </a:r>
          </a:p>
          <a:p>
            <a:pPr lvl="1"/>
            <a:r>
              <a:rPr lang="en-US" dirty="0"/>
              <a:t>Equity and justice issues </a:t>
            </a:r>
          </a:p>
          <a:p>
            <a:pPr lvl="1"/>
            <a:r>
              <a:rPr lang="en-US" dirty="0"/>
              <a:t>Nighttime travel behavior and planning.</a:t>
            </a:r>
          </a:p>
          <a:p>
            <a:r>
              <a:rPr lang="en-US" dirty="0">
                <a:hlinkClick r:id="rId2"/>
              </a:rPr>
              <a:t>palmmatt@unc.edu</a:t>
            </a:r>
            <a:r>
              <a:rPr lang="en-US" dirty="0"/>
              <a:t> </a:t>
            </a:r>
          </a:p>
          <a:p>
            <a:endParaRPr lang="en-US" dirty="0"/>
          </a:p>
        </p:txBody>
      </p:sp>
      <p:sp>
        <p:nvSpPr>
          <p:cNvPr id="6" name="Text Placeholder 5">
            <a:extLst>
              <a:ext uri="{FF2B5EF4-FFF2-40B4-BE49-F238E27FC236}">
                <a16:creationId xmlns:a16="http://schemas.microsoft.com/office/drawing/2014/main" id="{04483ABE-0C5E-8114-39B7-42A1A6E69E6C}"/>
              </a:ext>
            </a:extLst>
          </p:cNvPr>
          <p:cNvSpPr>
            <a:spLocks noGrp="1"/>
          </p:cNvSpPr>
          <p:nvPr>
            <p:ph type="body" sz="quarter" idx="16"/>
          </p:nvPr>
        </p:nvSpPr>
        <p:spPr/>
        <p:txBody>
          <a:bodyPr/>
          <a:lstStyle/>
          <a:p>
            <a:r>
              <a:rPr lang="en-US" dirty="0"/>
              <a:t>Agenda</a:t>
            </a:r>
          </a:p>
        </p:txBody>
      </p:sp>
      <p:pic>
        <p:nvPicPr>
          <p:cNvPr id="7" name="Picture 6" descr="Powell-Palm, Matthew | Texas A&amp;M University Engineering">
            <a:extLst>
              <a:ext uri="{FF2B5EF4-FFF2-40B4-BE49-F238E27FC236}">
                <a16:creationId xmlns:a16="http://schemas.microsoft.com/office/drawing/2014/main" id="{FEAE09B5-A209-E5CC-9A8D-74729A54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229" y="2830452"/>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atthew Palm - Producer/Writer - ITV | LinkedIn">
            <a:extLst>
              <a:ext uri="{FF2B5EF4-FFF2-40B4-BE49-F238E27FC236}">
                <a16:creationId xmlns:a16="http://schemas.microsoft.com/office/drawing/2014/main" id="{299F2016-BCE6-6542-2631-781C58DAC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8086" y="409082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Matthew Palm, CFP® | Baird's Madison West Office">
            <a:extLst>
              <a:ext uri="{FF2B5EF4-FFF2-40B4-BE49-F238E27FC236}">
                <a16:creationId xmlns:a16="http://schemas.microsoft.com/office/drawing/2014/main" id="{500567B9-2C36-B128-2D6D-83A46B874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8086" y="1126893"/>
            <a:ext cx="2936559" cy="29365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Matt Palm (@matt_on_arts) / X">
            <a:extLst>
              <a:ext uri="{FF2B5EF4-FFF2-40B4-BE49-F238E27FC236}">
                <a16:creationId xmlns:a16="http://schemas.microsoft.com/office/drawing/2014/main" id="{5AF8CD46-1412-F045-8047-ED0CC8E4AB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2901" y="0"/>
            <a:ext cx="2786833" cy="27868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2B9E16-5A5C-4F17-DFB8-D6710AA92A91}"/>
              </a:ext>
            </a:extLst>
          </p:cNvPr>
          <p:cNvSpPr txBox="1"/>
          <p:nvPr/>
        </p:nvSpPr>
        <p:spPr>
          <a:xfrm>
            <a:off x="8774729" y="6038150"/>
            <a:ext cx="6094140" cy="369332"/>
          </a:xfrm>
          <a:prstGeom prst="rect">
            <a:avLst/>
          </a:prstGeom>
          <a:noFill/>
        </p:spPr>
        <p:txBody>
          <a:bodyPr wrap="square">
            <a:spAutoFit/>
          </a:bodyPr>
          <a:lstStyle/>
          <a:p>
            <a:r>
              <a:rPr lang="en-US" dirty="0"/>
              <a:t>Other “Matthew </a:t>
            </a:r>
            <a:r>
              <a:rPr lang="en-US" dirty="0" err="1"/>
              <a:t>Palm”s</a:t>
            </a:r>
            <a:r>
              <a:rPr lang="en-US" dirty="0"/>
              <a:t>?</a:t>
            </a:r>
          </a:p>
        </p:txBody>
      </p:sp>
    </p:spTree>
    <p:extLst>
      <p:ext uri="{BB962C8B-B14F-4D97-AF65-F5344CB8AC3E}">
        <p14:creationId xmlns:p14="http://schemas.microsoft.com/office/powerpoint/2010/main" val="10056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51316-BAF3-1785-0AC5-4B52ADA19C08}"/>
              </a:ext>
            </a:extLst>
          </p:cNvPr>
          <p:cNvSpPr>
            <a:spLocks noGrp="1"/>
          </p:cNvSpPr>
          <p:nvPr>
            <p:ph type="sldNum" sz="quarter" idx="10"/>
          </p:nvPr>
        </p:nvSpPr>
        <p:spPr/>
        <p:txBody>
          <a:bodyPr/>
          <a:lstStyle/>
          <a:p>
            <a:fld id="{6D6E361B-DFCA-824D-BA63-ADCED3B41986}" type="slidenum">
              <a:rPr lang="en-US" smtClean="0"/>
              <a:pPr/>
              <a:t>30</a:t>
            </a:fld>
            <a:endParaRPr lang="en-US" dirty="0"/>
          </a:p>
        </p:txBody>
      </p:sp>
      <p:sp>
        <p:nvSpPr>
          <p:cNvPr id="3" name="Title 2">
            <a:extLst>
              <a:ext uri="{FF2B5EF4-FFF2-40B4-BE49-F238E27FC236}">
                <a16:creationId xmlns:a16="http://schemas.microsoft.com/office/drawing/2014/main" id="{795F1868-B1D2-270E-2774-5D978256CCA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70FA5591-1DDB-7468-1317-C533A6F6B56C}"/>
              </a:ext>
            </a:extLst>
          </p:cNvPr>
          <p:cNvSpPr>
            <a:spLocks noGrp="1"/>
          </p:cNvSpPr>
          <p:nvPr>
            <p:ph sz="quarter" idx="14"/>
          </p:nvPr>
        </p:nvSpPr>
        <p:spPr/>
        <p:txBody>
          <a:bodyPr/>
          <a:lstStyle/>
          <a:p>
            <a:endParaRPr lang="en-US"/>
          </a:p>
        </p:txBody>
      </p:sp>
      <p:sp>
        <p:nvSpPr>
          <p:cNvPr id="5" name="Content Placeholder 4">
            <a:extLst>
              <a:ext uri="{FF2B5EF4-FFF2-40B4-BE49-F238E27FC236}">
                <a16:creationId xmlns:a16="http://schemas.microsoft.com/office/drawing/2014/main" id="{47547A70-EC06-03E7-9335-9C509D8208AE}"/>
              </a:ext>
            </a:extLst>
          </p:cNvPr>
          <p:cNvSpPr>
            <a:spLocks noGrp="1"/>
          </p:cNvSpPr>
          <p:nvPr>
            <p:ph sz="quarter" idx="15"/>
          </p:nvPr>
        </p:nvSpPr>
        <p:spPr/>
        <p:txBody>
          <a:bodyPr/>
          <a:lstStyle/>
          <a:p>
            <a:endParaRPr lang="en-US"/>
          </a:p>
        </p:txBody>
      </p:sp>
      <p:sp>
        <p:nvSpPr>
          <p:cNvPr id="6" name="Text Placeholder 5">
            <a:extLst>
              <a:ext uri="{FF2B5EF4-FFF2-40B4-BE49-F238E27FC236}">
                <a16:creationId xmlns:a16="http://schemas.microsoft.com/office/drawing/2014/main" id="{C327D7EC-F8F6-521E-AD31-C7ACD5B724BD}"/>
              </a:ext>
            </a:extLst>
          </p:cNvPr>
          <p:cNvSpPr>
            <a:spLocks noGrp="1"/>
          </p:cNvSpPr>
          <p:nvPr>
            <p:ph type="body" sz="quarter" idx="16"/>
          </p:nvPr>
        </p:nvSpPr>
        <p:spPr/>
        <p:txBody>
          <a:bodyPr/>
          <a:lstStyle/>
          <a:p>
            <a:r>
              <a:rPr lang="en-US" dirty="0"/>
              <a:t>Measuring Access state of the art</a:t>
            </a:r>
          </a:p>
        </p:txBody>
      </p:sp>
      <p:pic>
        <p:nvPicPr>
          <p:cNvPr id="8" name="Picture 7">
            <a:extLst>
              <a:ext uri="{FF2B5EF4-FFF2-40B4-BE49-F238E27FC236}">
                <a16:creationId xmlns:a16="http://schemas.microsoft.com/office/drawing/2014/main" id="{CE53BFE3-FE12-8CD0-AA59-9F6837F70288}"/>
              </a:ext>
            </a:extLst>
          </p:cNvPr>
          <p:cNvPicPr>
            <a:picLocks noChangeAspect="1"/>
          </p:cNvPicPr>
          <p:nvPr/>
        </p:nvPicPr>
        <p:blipFill>
          <a:blip r:embed="rId2"/>
          <a:stretch>
            <a:fillRect/>
          </a:stretch>
        </p:blipFill>
        <p:spPr>
          <a:xfrm>
            <a:off x="0" y="812047"/>
            <a:ext cx="12192000" cy="6283423"/>
          </a:xfrm>
          <a:prstGeom prst="rect">
            <a:avLst/>
          </a:prstGeom>
        </p:spPr>
      </p:pic>
    </p:spTree>
    <p:extLst>
      <p:ext uri="{BB962C8B-B14F-4D97-AF65-F5344CB8AC3E}">
        <p14:creationId xmlns:p14="http://schemas.microsoft.com/office/powerpoint/2010/main" val="2163974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84967-28C3-E860-9C46-6B57B31BFEDA}"/>
              </a:ext>
            </a:extLst>
          </p:cNvPr>
          <p:cNvSpPr>
            <a:spLocks noGrp="1"/>
          </p:cNvSpPr>
          <p:nvPr>
            <p:ph type="sldNum" sz="quarter" idx="10"/>
          </p:nvPr>
        </p:nvSpPr>
        <p:spPr/>
        <p:txBody>
          <a:bodyPr/>
          <a:lstStyle/>
          <a:p>
            <a:fld id="{6D6E361B-DFCA-824D-BA63-ADCED3B41986}" type="slidenum">
              <a:rPr lang="en-US" smtClean="0"/>
              <a:pPr/>
              <a:t>31</a:t>
            </a:fld>
            <a:endParaRPr lang="en-US" dirty="0"/>
          </a:p>
        </p:txBody>
      </p:sp>
      <p:sp>
        <p:nvSpPr>
          <p:cNvPr id="3" name="Title 2">
            <a:extLst>
              <a:ext uri="{FF2B5EF4-FFF2-40B4-BE49-F238E27FC236}">
                <a16:creationId xmlns:a16="http://schemas.microsoft.com/office/drawing/2014/main" id="{2D59155E-5C66-B693-5CDA-899867CCA181}"/>
              </a:ext>
            </a:extLst>
          </p:cNvPr>
          <p:cNvSpPr>
            <a:spLocks noGrp="1"/>
          </p:cNvSpPr>
          <p:nvPr>
            <p:ph type="title"/>
          </p:nvPr>
        </p:nvSpPr>
        <p:spPr/>
        <p:txBody>
          <a:bodyPr/>
          <a:lstStyle/>
          <a:p>
            <a:r>
              <a:rPr lang="en-US" dirty="0" err="1"/>
              <a:t>Takeways</a:t>
            </a:r>
            <a:r>
              <a:rPr lang="en-US" dirty="0"/>
              <a:t>:</a:t>
            </a:r>
          </a:p>
        </p:txBody>
      </p:sp>
      <p:pic>
        <p:nvPicPr>
          <p:cNvPr id="8" name="Content Placeholder 7">
            <a:extLst>
              <a:ext uri="{FF2B5EF4-FFF2-40B4-BE49-F238E27FC236}">
                <a16:creationId xmlns:a16="http://schemas.microsoft.com/office/drawing/2014/main" id="{3B56FC7A-9AE3-B066-1F33-8CEADD66CFB1}"/>
              </a:ext>
            </a:extLst>
          </p:cNvPr>
          <p:cNvPicPr>
            <a:picLocks noGrp="1" noChangeAspect="1"/>
          </p:cNvPicPr>
          <p:nvPr>
            <p:ph sz="quarter" idx="14"/>
          </p:nvPr>
        </p:nvPicPr>
        <p:blipFill>
          <a:blip r:embed="rId2"/>
          <a:stretch>
            <a:fillRect/>
          </a:stretch>
        </p:blipFill>
        <p:spPr>
          <a:xfrm>
            <a:off x="6256338" y="415314"/>
            <a:ext cx="5418137" cy="2222825"/>
          </a:xfrm>
        </p:spPr>
      </p:pic>
      <p:sp>
        <p:nvSpPr>
          <p:cNvPr id="5" name="Content Placeholder 4">
            <a:extLst>
              <a:ext uri="{FF2B5EF4-FFF2-40B4-BE49-F238E27FC236}">
                <a16:creationId xmlns:a16="http://schemas.microsoft.com/office/drawing/2014/main" id="{97204704-D3F4-A819-7FC1-DB6B518B56E7}"/>
              </a:ext>
            </a:extLst>
          </p:cNvPr>
          <p:cNvSpPr>
            <a:spLocks noGrp="1"/>
          </p:cNvSpPr>
          <p:nvPr>
            <p:ph sz="quarter" idx="15"/>
          </p:nvPr>
        </p:nvSpPr>
        <p:spPr/>
        <p:txBody>
          <a:bodyPr>
            <a:normAutofit lnSpcReduction="10000"/>
          </a:bodyPr>
          <a:lstStyle/>
          <a:p>
            <a:r>
              <a:rPr lang="en-US" dirty="0"/>
              <a:t>Share in access poverty, and the severity of that poverty, grew for lowest income households. </a:t>
            </a:r>
          </a:p>
          <a:p>
            <a:r>
              <a:rPr lang="en-US" dirty="0"/>
              <a:t>Measuring average differences or average changes would have masked these findings.</a:t>
            </a:r>
          </a:p>
          <a:p>
            <a:r>
              <a:rPr lang="en-US" dirty="0"/>
              <a:t>More simplistic ‘transit desert’ approach also masked these impacts.</a:t>
            </a:r>
          </a:p>
        </p:txBody>
      </p:sp>
      <p:sp>
        <p:nvSpPr>
          <p:cNvPr id="6" name="Text Placeholder 5">
            <a:extLst>
              <a:ext uri="{FF2B5EF4-FFF2-40B4-BE49-F238E27FC236}">
                <a16:creationId xmlns:a16="http://schemas.microsoft.com/office/drawing/2014/main" id="{F1C1925A-E421-683B-C1AE-B0C41129F8B9}"/>
              </a:ext>
            </a:extLst>
          </p:cNvPr>
          <p:cNvSpPr>
            <a:spLocks noGrp="1"/>
          </p:cNvSpPr>
          <p:nvPr>
            <p:ph type="body" sz="quarter" idx="16"/>
          </p:nvPr>
        </p:nvSpPr>
        <p:spPr/>
        <p:txBody>
          <a:bodyPr/>
          <a:lstStyle/>
          <a:p>
            <a:r>
              <a:rPr lang="en-US" dirty="0"/>
              <a:t>STATE OF ART</a:t>
            </a:r>
          </a:p>
        </p:txBody>
      </p:sp>
      <p:sp>
        <p:nvSpPr>
          <p:cNvPr id="9" name="AutoShape 2">
            <a:extLst>
              <a:ext uri="{FF2B5EF4-FFF2-40B4-BE49-F238E27FC236}">
                <a16:creationId xmlns:a16="http://schemas.microsoft.com/office/drawing/2014/main" id="{A4974ADE-B06D-C615-11EA-EA95B7A6FD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qr code with black squares&#10;&#10;Description automatically generated">
            <a:extLst>
              <a:ext uri="{FF2B5EF4-FFF2-40B4-BE49-F238E27FC236}">
                <a16:creationId xmlns:a16="http://schemas.microsoft.com/office/drawing/2014/main" id="{6ABB7376-50AD-3881-0B41-7E51DD90C56E}"/>
              </a:ext>
            </a:extLst>
          </p:cNvPr>
          <p:cNvPicPr>
            <a:picLocks noChangeAspect="1"/>
          </p:cNvPicPr>
          <p:nvPr/>
        </p:nvPicPr>
        <p:blipFill>
          <a:blip r:embed="rId3"/>
          <a:stretch>
            <a:fillRect/>
          </a:stretch>
        </p:blipFill>
        <p:spPr>
          <a:xfrm>
            <a:off x="7154729" y="2767957"/>
            <a:ext cx="3652911" cy="3652911"/>
          </a:xfrm>
          <a:prstGeom prst="rect">
            <a:avLst/>
          </a:prstGeom>
        </p:spPr>
      </p:pic>
    </p:spTree>
    <p:extLst>
      <p:ext uri="{BB962C8B-B14F-4D97-AF65-F5344CB8AC3E}">
        <p14:creationId xmlns:p14="http://schemas.microsoft.com/office/powerpoint/2010/main" val="254095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9E14F-6335-B191-3CF8-915317ABFBB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7C292D-CC3B-4085-0475-44C87E9D0E96}"/>
              </a:ext>
            </a:extLst>
          </p:cNvPr>
          <p:cNvSpPr>
            <a:spLocks noGrp="1"/>
          </p:cNvSpPr>
          <p:nvPr>
            <p:ph type="sldNum" sz="quarter" idx="10"/>
          </p:nvPr>
        </p:nvSpPr>
        <p:spPr/>
        <p:txBody>
          <a:bodyPr/>
          <a:lstStyle/>
          <a:p>
            <a:fld id="{6D6E361B-DFCA-824D-BA63-ADCED3B41986}" type="slidenum">
              <a:rPr lang="en-US" smtClean="0"/>
              <a:pPr/>
              <a:t>32</a:t>
            </a:fld>
            <a:endParaRPr lang="en-US" dirty="0"/>
          </a:p>
        </p:txBody>
      </p:sp>
      <p:sp>
        <p:nvSpPr>
          <p:cNvPr id="3" name="Title 2">
            <a:extLst>
              <a:ext uri="{FF2B5EF4-FFF2-40B4-BE49-F238E27FC236}">
                <a16:creationId xmlns:a16="http://schemas.microsoft.com/office/drawing/2014/main" id="{4D6393FD-85FC-C89C-A30C-B2E417D86341}"/>
              </a:ext>
            </a:extLst>
          </p:cNvPr>
          <p:cNvSpPr>
            <a:spLocks noGrp="1"/>
          </p:cNvSpPr>
          <p:nvPr>
            <p:ph type="title"/>
          </p:nvPr>
        </p:nvSpPr>
        <p:spPr>
          <a:xfrm>
            <a:off x="4045441" y="3344574"/>
            <a:ext cx="7643638" cy="1864602"/>
          </a:xfrm>
        </p:spPr>
        <p:txBody>
          <a:bodyPr>
            <a:normAutofit fontScale="90000"/>
          </a:bodyPr>
          <a:lstStyle/>
          <a:p>
            <a:r>
              <a:rPr lang="en-US" dirty="0"/>
              <a:t>A travel model-based alternative: the </a:t>
            </a:r>
            <a:r>
              <a:rPr lang="en-US" dirty="0" err="1"/>
              <a:t>LogSum</a:t>
            </a:r>
            <a:endParaRPr lang="en-US" dirty="0"/>
          </a:p>
        </p:txBody>
      </p:sp>
      <p:sp>
        <p:nvSpPr>
          <p:cNvPr id="5" name="Text Placeholder 4">
            <a:extLst>
              <a:ext uri="{FF2B5EF4-FFF2-40B4-BE49-F238E27FC236}">
                <a16:creationId xmlns:a16="http://schemas.microsoft.com/office/drawing/2014/main" id="{FC1A252D-0EF6-DB1C-87D5-DBB87313219E}"/>
              </a:ext>
            </a:extLst>
          </p:cNvPr>
          <p:cNvSpPr>
            <a:spLocks noGrp="1"/>
          </p:cNvSpPr>
          <p:nvPr>
            <p:ph type="body" sz="quarter" idx="16"/>
          </p:nvPr>
        </p:nvSpPr>
        <p:spPr/>
        <p:txBody>
          <a:bodyPr/>
          <a:lstStyle/>
          <a:p>
            <a:r>
              <a:rPr lang="en-US" dirty="0"/>
              <a:t>STATE OF THE ART</a:t>
            </a:r>
          </a:p>
          <a:p>
            <a:endParaRPr lang="en-US" dirty="0"/>
          </a:p>
        </p:txBody>
      </p:sp>
    </p:spTree>
    <p:extLst>
      <p:ext uri="{BB962C8B-B14F-4D97-AF65-F5344CB8AC3E}">
        <p14:creationId xmlns:p14="http://schemas.microsoft.com/office/powerpoint/2010/main" val="1028051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639C83-D555-EF2C-7DF2-1A17DFB37BB1}"/>
              </a:ext>
            </a:extLst>
          </p:cNvPr>
          <p:cNvSpPr>
            <a:spLocks noGrp="1"/>
          </p:cNvSpPr>
          <p:nvPr>
            <p:ph type="sldNum" sz="quarter" idx="10"/>
          </p:nvPr>
        </p:nvSpPr>
        <p:spPr/>
        <p:txBody>
          <a:bodyPr/>
          <a:lstStyle/>
          <a:p>
            <a:fld id="{6D6E361B-DFCA-824D-BA63-ADCED3B41986}" type="slidenum">
              <a:rPr lang="en-US" smtClean="0"/>
              <a:pPr/>
              <a:t>33</a:t>
            </a:fld>
            <a:endParaRPr lang="en-US" dirty="0"/>
          </a:p>
        </p:txBody>
      </p:sp>
      <p:sp>
        <p:nvSpPr>
          <p:cNvPr id="3" name="Title 2">
            <a:extLst>
              <a:ext uri="{FF2B5EF4-FFF2-40B4-BE49-F238E27FC236}">
                <a16:creationId xmlns:a16="http://schemas.microsoft.com/office/drawing/2014/main" id="{EB8B7F23-C03F-2968-335F-4D3E44F7ADCB}"/>
              </a:ext>
            </a:extLst>
          </p:cNvPr>
          <p:cNvSpPr>
            <a:spLocks noGrp="1"/>
          </p:cNvSpPr>
          <p:nvPr>
            <p:ph type="title"/>
          </p:nvPr>
        </p:nvSpPr>
        <p:spPr/>
        <p:txBody>
          <a:bodyPr/>
          <a:lstStyle/>
          <a:p>
            <a:r>
              <a:rPr lang="en-US" dirty="0"/>
              <a:t>The </a:t>
            </a:r>
            <a:r>
              <a:rPr lang="en-US" dirty="0" err="1"/>
              <a:t>LogSum</a:t>
            </a:r>
            <a:endParaRPr lang="en-US" dirty="0"/>
          </a:p>
        </p:txBody>
      </p:sp>
      <p:sp>
        <p:nvSpPr>
          <p:cNvPr id="5" name="Content Placeholder 4">
            <a:extLst>
              <a:ext uri="{FF2B5EF4-FFF2-40B4-BE49-F238E27FC236}">
                <a16:creationId xmlns:a16="http://schemas.microsoft.com/office/drawing/2014/main" id="{31BE034E-6B68-18A4-E797-051CCFAA998E}"/>
              </a:ext>
            </a:extLst>
          </p:cNvPr>
          <p:cNvSpPr>
            <a:spLocks noGrp="1"/>
          </p:cNvSpPr>
          <p:nvPr>
            <p:ph sz="quarter" idx="15"/>
          </p:nvPr>
        </p:nvSpPr>
        <p:spPr/>
        <p:txBody>
          <a:bodyPr/>
          <a:lstStyle/>
          <a:p>
            <a:r>
              <a:rPr lang="en-US" dirty="0"/>
              <a:t>Summing up the exponential utilities of all alternatives in a choice set.</a:t>
            </a:r>
          </a:p>
          <a:p>
            <a:pPr lvl="1"/>
            <a:r>
              <a:rPr lang="en-US" dirty="0"/>
              <a:t>The total “attractiveness” of the traveler’s options.</a:t>
            </a:r>
          </a:p>
          <a:p>
            <a:pPr lvl="1"/>
            <a:r>
              <a:rPr lang="en-US" dirty="0"/>
              <a:t>An all-encompassing measure of ‘benefit’</a:t>
            </a:r>
          </a:p>
          <a:p>
            <a:r>
              <a:rPr lang="en-US" dirty="0"/>
              <a:t>Figures from </a:t>
            </a:r>
            <a:r>
              <a:rPr lang="en-US" b="1" dirty="0"/>
              <a:t>Bills, 2019</a:t>
            </a:r>
            <a:r>
              <a:rPr lang="en-US" dirty="0"/>
              <a:t>. </a:t>
            </a:r>
          </a:p>
        </p:txBody>
      </p:sp>
      <p:sp>
        <p:nvSpPr>
          <p:cNvPr id="6" name="Text Placeholder 5">
            <a:extLst>
              <a:ext uri="{FF2B5EF4-FFF2-40B4-BE49-F238E27FC236}">
                <a16:creationId xmlns:a16="http://schemas.microsoft.com/office/drawing/2014/main" id="{16D5D51A-E60A-3DF3-1101-B61202670E10}"/>
              </a:ext>
            </a:extLst>
          </p:cNvPr>
          <p:cNvSpPr>
            <a:spLocks noGrp="1"/>
          </p:cNvSpPr>
          <p:nvPr>
            <p:ph type="body" sz="quarter" idx="16"/>
          </p:nvPr>
        </p:nvSpPr>
        <p:spPr/>
        <p:txBody>
          <a:bodyPr/>
          <a:lstStyle/>
          <a:p>
            <a:r>
              <a:rPr lang="en-US" dirty="0"/>
              <a:t>STATE OF THE ART</a:t>
            </a:r>
          </a:p>
        </p:txBody>
      </p:sp>
      <p:pic>
        <p:nvPicPr>
          <p:cNvPr id="8" name="Picture 7">
            <a:extLst>
              <a:ext uri="{FF2B5EF4-FFF2-40B4-BE49-F238E27FC236}">
                <a16:creationId xmlns:a16="http://schemas.microsoft.com/office/drawing/2014/main" id="{2ED7916B-C984-6662-C732-1970B181B5F2}"/>
              </a:ext>
            </a:extLst>
          </p:cNvPr>
          <p:cNvPicPr>
            <a:picLocks noChangeAspect="1"/>
          </p:cNvPicPr>
          <p:nvPr/>
        </p:nvPicPr>
        <p:blipFill>
          <a:blip r:embed="rId3"/>
          <a:stretch>
            <a:fillRect/>
          </a:stretch>
        </p:blipFill>
        <p:spPr>
          <a:xfrm>
            <a:off x="6323831" y="225259"/>
            <a:ext cx="5040952" cy="3014891"/>
          </a:xfrm>
          <a:prstGeom prst="rect">
            <a:avLst/>
          </a:prstGeom>
        </p:spPr>
      </p:pic>
      <p:pic>
        <p:nvPicPr>
          <p:cNvPr id="10" name="Picture 9">
            <a:extLst>
              <a:ext uri="{FF2B5EF4-FFF2-40B4-BE49-F238E27FC236}">
                <a16:creationId xmlns:a16="http://schemas.microsoft.com/office/drawing/2014/main" id="{7AFB6FE5-F84E-5591-3B88-3A798968A83A}"/>
              </a:ext>
            </a:extLst>
          </p:cNvPr>
          <p:cNvPicPr>
            <a:picLocks noChangeAspect="1"/>
          </p:cNvPicPr>
          <p:nvPr/>
        </p:nvPicPr>
        <p:blipFill>
          <a:blip r:embed="rId4"/>
          <a:stretch>
            <a:fillRect/>
          </a:stretch>
        </p:blipFill>
        <p:spPr>
          <a:xfrm>
            <a:off x="5917229" y="4246318"/>
            <a:ext cx="5614430" cy="2174550"/>
          </a:xfrm>
          <a:prstGeom prst="rect">
            <a:avLst/>
          </a:prstGeom>
        </p:spPr>
      </p:pic>
      <p:cxnSp>
        <p:nvCxnSpPr>
          <p:cNvPr id="11" name="Straight Arrow Connector 10">
            <a:extLst>
              <a:ext uri="{FF2B5EF4-FFF2-40B4-BE49-F238E27FC236}">
                <a16:creationId xmlns:a16="http://schemas.microsoft.com/office/drawing/2014/main" id="{0878AF0F-E58E-E68F-8ED0-657176D79A12}"/>
              </a:ext>
            </a:extLst>
          </p:cNvPr>
          <p:cNvCxnSpPr>
            <a:cxnSpLocks/>
          </p:cNvCxnSpPr>
          <p:nvPr/>
        </p:nvCxnSpPr>
        <p:spPr>
          <a:xfrm>
            <a:off x="10007659" y="2010363"/>
            <a:ext cx="429882" cy="33232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2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90BC08-BDEF-9B83-3B90-AF4B29481662}"/>
              </a:ext>
            </a:extLst>
          </p:cNvPr>
          <p:cNvSpPr>
            <a:spLocks noGrp="1"/>
          </p:cNvSpPr>
          <p:nvPr>
            <p:ph type="sldNum" sz="quarter" idx="10"/>
          </p:nvPr>
        </p:nvSpPr>
        <p:spPr/>
        <p:txBody>
          <a:bodyPr/>
          <a:lstStyle/>
          <a:p>
            <a:fld id="{6D6E361B-DFCA-824D-BA63-ADCED3B41986}" type="slidenum">
              <a:rPr lang="en-US" smtClean="0"/>
              <a:pPr/>
              <a:t>34</a:t>
            </a:fld>
            <a:endParaRPr lang="en-US" dirty="0"/>
          </a:p>
        </p:txBody>
      </p:sp>
      <p:sp>
        <p:nvSpPr>
          <p:cNvPr id="3" name="Title 2">
            <a:extLst>
              <a:ext uri="{FF2B5EF4-FFF2-40B4-BE49-F238E27FC236}">
                <a16:creationId xmlns:a16="http://schemas.microsoft.com/office/drawing/2014/main" id="{7E940E99-E8E3-4DC3-0B9D-CA824E73DBCC}"/>
              </a:ext>
            </a:extLst>
          </p:cNvPr>
          <p:cNvSpPr>
            <a:spLocks noGrp="1"/>
          </p:cNvSpPr>
          <p:nvPr>
            <p:ph type="title"/>
          </p:nvPr>
        </p:nvSpPr>
        <p:spPr/>
        <p:txBody>
          <a:bodyPr/>
          <a:lstStyle/>
          <a:p>
            <a:endParaRPr lang="en-US" dirty="0"/>
          </a:p>
        </p:txBody>
      </p:sp>
      <p:sp>
        <p:nvSpPr>
          <p:cNvPr id="6" name="Text Placeholder 5">
            <a:extLst>
              <a:ext uri="{FF2B5EF4-FFF2-40B4-BE49-F238E27FC236}">
                <a16:creationId xmlns:a16="http://schemas.microsoft.com/office/drawing/2014/main" id="{B22C5E73-D266-1B24-D24D-D6266CEFF9D3}"/>
              </a:ext>
            </a:extLst>
          </p:cNvPr>
          <p:cNvSpPr>
            <a:spLocks noGrp="1"/>
          </p:cNvSpPr>
          <p:nvPr>
            <p:ph type="body" sz="quarter" idx="16"/>
          </p:nvPr>
        </p:nvSpPr>
        <p:spPr/>
        <p:txBody>
          <a:bodyPr/>
          <a:lstStyle/>
          <a:p>
            <a:r>
              <a:rPr lang="en-US" dirty="0"/>
              <a:t>State of the art</a:t>
            </a:r>
          </a:p>
        </p:txBody>
      </p:sp>
      <p:pic>
        <p:nvPicPr>
          <p:cNvPr id="8" name="Picture 7">
            <a:extLst>
              <a:ext uri="{FF2B5EF4-FFF2-40B4-BE49-F238E27FC236}">
                <a16:creationId xmlns:a16="http://schemas.microsoft.com/office/drawing/2014/main" id="{EB4CC33F-28F5-605F-3C54-9221ED3F4AE9}"/>
              </a:ext>
            </a:extLst>
          </p:cNvPr>
          <p:cNvPicPr>
            <a:picLocks noChangeAspect="1"/>
          </p:cNvPicPr>
          <p:nvPr/>
        </p:nvPicPr>
        <p:blipFill>
          <a:blip r:embed="rId2"/>
          <a:stretch>
            <a:fillRect/>
          </a:stretch>
        </p:blipFill>
        <p:spPr>
          <a:xfrm>
            <a:off x="-2381" y="948394"/>
            <a:ext cx="12192000" cy="4961212"/>
          </a:xfrm>
          <a:prstGeom prst="rect">
            <a:avLst/>
          </a:prstGeom>
        </p:spPr>
      </p:pic>
      <p:sp>
        <p:nvSpPr>
          <p:cNvPr id="10" name="TextBox 9">
            <a:extLst>
              <a:ext uri="{FF2B5EF4-FFF2-40B4-BE49-F238E27FC236}">
                <a16:creationId xmlns:a16="http://schemas.microsoft.com/office/drawing/2014/main" id="{D22C3E65-4E63-D3EF-5E5F-49899D1D2C61}"/>
              </a:ext>
            </a:extLst>
          </p:cNvPr>
          <p:cNvSpPr txBox="1"/>
          <p:nvPr/>
        </p:nvSpPr>
        <p:spPr>
          <a:xfrm>
            <a:off x="5669709" y="6113091"/>
            <a:ext cx="6098344" cy="369332"/>
          </a:xfrm>
          <a:prstGeom prst="rect">
            <a:avLst/>
          </a:prstGeom>
          <a:noFill/>
        </p:spPr>
        <p:txBody>
          <a:bodyPr wrap="square">
            <a:spAutoFit/>
          </a:bodyPr>
          <a:lstStyle/>
          <a:p>
            <a:r>
              <a:rPr lang="en-US" dirty="0"/>
              <a:t>Figures from </a:t>
            </a:r>
            <a:r>
              <a:rPr lang="en-US" b="1" dirty="0"/>
              <a:t>Bills, 2019</a:t>
            </a:r>
            <a:r>
              <a:rPr lang="en-US" dirty="0"/>
              <a:t>. </a:t>
            </a:r>
          </a:p>
        </p:txBody>
      </p:sp>
    </p:spTree>
    <p:extLst>
      <p:ext uri="{BB962C8B-B14F-4D97-AF65-F5344CB8AC3E}">
        <p14:creationId xmlns:p14="http://schemas.microsoft.com/office/powerpoint/2010/main" val="1496727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234DAB-E4DA-8FA8-8462-9626F21583CC}"/>
              </a:ext>
            </a:extLst>
          </p:cNvPr>
          <p:cNvSpPr>
            <a:spLocks noGrp="1"/>
          </p:cNvSpPr>
          <p:nvPr>
            <p:ph type="sldNum" sz="quarter" idx="10"/>
          </p:nvPr>
        </p:nvSpPr>
        <p:spPr/>
        <p:txBody>
          <a:bodyPr/>
          <a:lstStyle/>
          <a:p>
            <a:fld id="{6D6E361B-DFCA-824D-BA63-ADCED3B41986}" type="slidenum">
              <a:rPr lang="en-US" smtClean="0"/>
              <a:pPr/>
              <a:t>35</a:t>
            </a:fld>
            <a:endParaRPr lang="en-US" dirty="0"/>
          </a:p>
        </p:txBody>
      </p:sp>
      <p:sp>
        <p:nvSpPr>
          <p:cNvPr id="3" name="Title 2">
            <a:extLst>
              <a:ext uri="{FF2B5EF4-FFF2-40B4-BE49-F238E27FC236}">
                <a16:creationId xmlns:a16="http://schemas.microsoft.com/office/drawing/2014/main" id="{8F616983-91E4-1176-5D0B-966C3153B341}"/>
              </a:ext>
            </a:extLst>
          </p:cNvPr>
          <p:cNvSpPr>
            <a:spLocks noGrp="1"/>
          </p:cNvSpPr>
          <p:nvPr>
            <p:ph type="title"/>
          </p:nvPr>
        </p:nvSpPr>
        <p:spPr/>
        <p:txBody>
          <a:bodyPr/>
          <a:lstStyle/>
          <a:p>
            <a:r>
              <a:rPr lang="en-US" dirty="0" err="1"/>
              <a:t>LogSum</a:t>
            </a:r>
            <a:r>
              <a:rPr lang="en-US" dirty="0"/>
              <a:t> applied to Two MTP scenario (Bills 2024)</a:t>
            </a:r>
          </a:p>
        </p:txBody>
      </p:sp>
      <p:sp>
        <p:nvSpPr>
          <p:cNvPr id="5" name="Content Placeholder 4">
            <a:extLst>
              <a:ext uri="{FF2B5EF4-FFF2-40B4-BE49-F238E27FC236}">
                <a16:creationId xmlns:a16="http://schemas.microsoft.com/office/drawing/2014/main" id="{E7569A10-5A10-43D7-8027-C3A4922B1AEF}"/>
              </a:ext>
            </a:extLst>
          </p:cNvPr>
          <p:cNvSpPr>
            <a:spLocks noGrp="1"/>
          </p:cNvSpPr>
          <p:nvPr>
            <p:ph sz="quarter" idx="15"/>
          </p:nvPr>
        </p:nvSpPr>
        <p:spPr>
          <a:xfrm>
            <a:off x="499176" y="1665038"/>
            <a:ext cx="11477235" cy="3533182"/>
          </a:xfrm>
        </p:spPr>
        <p:txBody>
          <a:bodyPr/>
          <a:lstStyle/>
          <a:p>
            <a:r>
              <a:rPr lang="en-US" dirty="0"/>
              <a:t>MTC (San Francisco Area) 2013 RTP. </a:t>
            </a:r>
          </a:p>
        </p:txBody>
      </p:sp>
      <p:sp>
        <p:nvSpPr>
          <p:cNvPr id="6" name="Text Placeholder 5">
            <a:extLst>
              <a:ext uri="{FF2B5EF4-FFF2-40B4-BE49-F238E27FC236}">
                <a16:creationId xmlns:a16="http://schemas.microsoft.com/office/drawing/2014/main" id="{9E71A021-2FB1-8952-C0B8-DCA2521538BC}"/>
              </a:ext>
            </a:extLst>
          </p:cNvPr>
          <p:cNvSpPr>
            <a:spLocks noGrp="1"/>
          </p:cNvSpPr>
          <p:nvPr>
            <p:ph type="body" sz="quarter" idx="16"/>
          </p:nvPr>
        </p:nvSpPr>
        <p:spPr/>
        <p:txBody>
          <a:bodyPr/>
          <a:lstStyle/>
          <a:p>
            <a:endParaRPr lang="en-US"/>
          </a:p>
        </p:txBody>
      </p:sp>
      <p:pic>
        <p:nvPicPr>
          <p:cNvPr id="8" name="Picture 7">
            <a:extLst>
              <a:ext uri="{FF2B5EF4-FFF2-40B4-BE49-F238E27FC236}">
                <a16:creationId xmlns:a16="http://schemas.microsoft.com/office/drawing/2014/main" id="{E9D99037-F7A7-EE7C-D289-49FDD41A58B4}"/>
              </a:ext>
            </a:extLst>
          </p:cNvPr>
          <p:cNvPicPr>
            <a:picLocks noChangeAspect="1"/>
          </p:cNvPicPr>
          <p:nvPr/>
        </p:nvPicPr>
        <p:blipFill>
          <a:blip r:embed="rId2"/>
          <a:stretch>
            <a:fillRect/>
          </a:stretch>
        </p:blipFill>
        <p:spPr>
          <a:xfrm>
            <a:off x="0" y="2186899"/>
            <a:ext cx="12192000" cy="3987748"/>
          </a:xfrm>
          <a:prstGeom prst="rect">
            <a:avLst/>
          </a:prstGeom>
        </p:spPr>
      </p:pic>
    </p:spTree>
    <p:extLst>
      <p:ext uri="{BB962C8B-B14F-4D97-AF65-F5344CB8AC3E}">
        <p14:creationId xmlns:p14="http://schemas.microsoft.com/office/powerpoint/2010/main" val="598531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FDF281-36B0-3A4F-94A8-DEC1D18647CD}"/>
              </a:ext>
            </a:extLst>
          </p:cNvPr>
          <p:cNvSpPr>
            <a:spLocks noGrp="1"/>
          </p:cNvSpPr>
          <p:nvPr>
            <p:ph type="sldNum" sz="quarter" idx="10"/>
          </p:nvPr>
        </p:nvSpPr>
        <p:spPr/>
        <p:txBody>
          <a:bodyPr/>
          <a:lstStyle/>
          <a:p>
            <a:fld id="{6D6E361B-DFCA-824D-BA63-ADCED3B41986}" type="slidenum">
              <a:rPr lang="en-US" smtClean="0"/>
              <a:pPr/>
              <a:t>36</a:t>
            </a:fld>
            <a:endParaRPr lang="en-US" dirty="0"/>
          </a:p>
        </p:txBody>
      </p:sp>
      <p:sp>
        <p:nvSpPr>
          <p:cNvPr id="3" name="Title 2">
            <a:extLst>
              <a:ext uri="{FF2B5EF4-FFF2-40B4-BE49-F238E27FC236}">
                <a16:creationId xmlns:a16="http://schemas.microsoft.com/office/drawing/2014/main" id="{CA6C888D-6A66-4145-4392-1125C7252891}"/>
              </a:ext>
            </a:extLst>
          </p:cNvPr>
          <p:cNvSpPr>
            <a:spLocks noGrp="1"/>
          </p:cNvSpPr>
          <p:nvPr>
            <p:ph type="title"/>
          </p:nvPr>
        </p:nvSpPr>
        <p:spPr/>
        <p:txBody>
          <a:bodyPr/>
          <a:lstStyle/>
          <a:p>
            <a:r>
              <a:rPr lang="en-US" dirty="0"/>
              <a:t>Applying </a:t>
            </a:r>
            <a:r>
              <a:rPr lang="en-US" dirty="0" err="1"/>
              <a:t>LogSum</a:t>
            </a:r>
            <a:r>
              <a:rPr lang="en-US" dirty="0"/>
              <a:t> to compare two MTP scenarios (Bills, 2024)</a:t>
            </a:r>
          </a:p>
        </p:txBody>
      </p:sp>
      <p:sp>
        <p:nvSpPr>
          <p:cNvPr id="5" name="Content Placeholder 4">
            <a:extLst>
              <a:ext uri="{FF2B5EF4-FFF2-40B4-BE49-F238E27FC236}">
                <a16:creationId xmlns:a16="http://schemas.microsoft.com/office/drawing/2014/main" id="{1E23CA40-947C-82F7-DFD7-CC8F8EBDF67D}"/>
              </a:ext>
            </a:extLst>
          </p:cNvPr>
          <p:cNvSpPr>
            <a:spLocks noGrp="1"/>
          </p:cNvSpPr>
          <p:nvPr>
            <p:ph sz="quarter" idx="15"/>
          </p:nvPr>
        </p:nvSpPr>
        <p:spPr/>
        <p:txBody>
          <a:bodyPr/>
          <a:lstStyle/>
          <a:p>
            <a:endParaRPr lang="en-US"/>
          </a:p>
        </p:txBody>
      </p:sp>
      <p:sp>
        <p:nvSpPr>
          <p:cNvPr id="6" name="Text Placeholder 5">
            <a:extLst>
              <a:ext uri="{FF2B5EF4-FFF2-40B4-BE49-F238E27FC236}">
                <a16:creationId xmlns:a16="http://schemas.microsoft.com/office/drawing/2014/main" id="{3A3D563D-A9A9-E0EE-FF04-231FDCA8A436}"/>
              </a:ext>
            </a:extLst>
          </p:cNvPr>
          <p:cNvSpPr>
            <a:spLocks noGrp="1"/>
          </p:cNvSpPr>
          <p:nvPr>
            <p:ph type="body" sz="quarter" idx="16"/>
          </p:nvPr>
        </p:nvSpPr>
        <p:spPr/>
        <p:txBody>
          <a:bodyPr/>
          <a:lstStyle/>
          <a:p>
            <a:r>
              <a:rPr lang="en-US" dirty="0"/>
              <a:t>STATE OF the ART</a:t>
            </a:r>
          </a:p>
        </p:txBody>
      </p:sp>
      <p:pic>
        <p:nvPicPr>
          <p:cNvPr id="10" name="Picture 9">
            <a:extLst>
              <a:ext uri="{FF2B5EF4-FFF2-40B4-BE49-F238E27FC236}">
                <a16:creationId xmlns:a16="http://schemas.microsoft.com/office/drawing/2014/main" id="{410BCF11-A158-CEB0-CEDD-4AF5D7F32851}"/>
              </a:ext>
            </a:extLst>
          </p:cNvPr>
          <p:cNvPicPr>
            <a:picLocks noChangeAspect="1"/>
          </p:cNvPicPr>
          <p:nvPr/>
        </p:nvPicPr>
        <p:blipFill>
          <a:blip r:embed="rId3"/>
          <a:stretch>
            <a:fillRect/>
          </a:stretch>
        </p:blipFill>
        <p:spPr>
          <a:xfrm>
            <a:off x="111084" y="2082093"/>
            <a:ext cx="11965070" cy="4086795"/>
          </a:xfrm>
          <a:prstGeom prst="rect">
            <a:avLst/>
          </a:prstGeom>
        </p:spPr>
      </p:pic>
    </p:spTree>
    <p:extLst>
      <p:ext uri="{BB962C8B-B14F-4D97-AF65-F5344CB8AC3E}">
        <p14:creationId xmlns:p14="http://schemas.microsoft.com/office/powerpoint/2010/main" val="1133960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D1CDA-43B9-2A1F-B4D4-0C7412922F0C}"/>
              </a:ext>
            </a:extLst>
          </p:cNvPr>
          <p:cNvSpPr>
            <a:spLocks noGrp="1"/>
          </p:cNvSpPr>
          <p:nvPr>
            <p:ph type="sldNum" sz="quarter" idx="10"/>
          </p:nvPr>
        </p:nvSpPr>
        <p:spPr/>
        <p:txBody>
          <a:bodyPr/>
          <a:lstStyle/>
          <a:p>
            <a:fld id="{6D6E361B-DFCA-824D-BA63-ADCED3B41986}" type="slidenum">
              <a:rPr lang="en-US" smtClean="0"/>
              <a:pPr/>
              <a:t>37</a:t>
            </a:fld>
            <a:endParaRPr lang="en-US" dirty="0"/>
          </a:p>
        </p:txBody>
      </p:sp>
      <p:sp>
        <p:nvSpPr>
          <p:cNvPr id="3" name="Title 2">
            <a:extLst>
              <a:ext uri="{FF2B5EF4-FFF2-40B4-BE49-F238E27FC236}">
                <a16:creationId xmlns:a16="http://schemas.microsoft.com/office/drawing/2014/main" id="{16806689-BDB0-1B58-7794-7F8C7B95581D}"/>
              </a:ext>
            </a:extLst>
          </p:cNvPr>
          <p:cNvSpPr>
            <a:spLocks noGrp="1"/>
          </p:cNvSpPr>
          <p:nvPr>
            <p:ph type="title"/>
          </p:nvPr>
        </p:nvSpPr>
        <p:spPr/>
        <p:txBody>
          <a:bodyPr/>
          <a:lstStyle/>
          <a:p>
            <a:r>
              <a:rPr lang="en-US" dirty="0"/>
              <a:t>Lessons (Bills, 2024)</a:t>
            </a:r>
          </a:p>
        </p:txBody>
      </p:sp>
      <p:pic>
        <p:nvPicPr>
          <p:cNvPr id="8" name="Content Placeholder 7">
            <a:extLst>
              <a:ext uri="{FF2B5EF4-FFF2-40B4-BE49-F238E27FC236}">
                <a16:creationId xmlns:a16="http://schemas.microsoft.com/office/drawing/2014/main" id="{2E5D8D50-D3D0-8043-0251-1E598F5B5D74}"/>
              </a:ext>
            </a:extLst>
          </p:cNvPr>
          <p:cNvPicPr>
            <a:picLocks noGrp="1" noChangeAspect="1"/>
          </p:cNvPicPr>
          <p:nvPr>
            <p:ph sz="quarter" idx="14"/>
          </p:nvPr>
        </p:nvPicPr>
        <p:blipFill>
          <a:blip r:embed="rId2"/>
          <a:stretch>
            <a:fillRect/>
          </a:stretch>
        </p:blipFill>
        <p:spPr>
          <a:xfrm>
            <a:off x="6093619" y="3551143"/>
            <a:ext cx="5418137" cy="2167254"/>
          </a:xfrm>
        </p:spPr>
      </p:pic>
      <p:sp>
        <p:nvSpPr>
          <p:cNvPr id="5" name="Content Placeholder 4">
            <a:extLst>
              <a:ext uri="{FF2B5EF4-FFF2-40B4-BE49-F238E27FC236}">
                <a16:creationId xmlns:a16="http://schemas.microsoft.com/office/drawing/2014/main" id="{026BB2FC-D377-109D-4493-B33EACBB0090}"/>
              </a:ext>
            </a:extLst>
          </p:cNvPr>
          <p:cNvSpPr>
            <a:spLocks noGrp="1"/>
          </p:cNvSpPr>
          <p:nvPr>
            <p:ph sz="quarter" idx="15"/>
          </p:nvPr>
        </p:nvSpPr>
        <p:spPr>
          <a:xfrm>
            <a:off x="499175" y="2208807"/>
            <a:ext cx="5418054" cy="3837146"/>
          </a:xfrm>
        </p:spPr>
        <p:txBody>
          <a:bodyPr>
            <a:normAutofit lnSpcReduction="10000"/>
          </a:bodyPr>
          <a:lstStyle/>
          <a:p>
            <a:r>
              <a:rPr lang="en-US" dirty="0"/>
              <a:t>Applying </a:t>
            </a:r>
            <a:r>
              <a:rPr lang="en-US" b="1" dirty="0"/>
              <a:t>egalitarian</a:t>
            </a:r>
            <a:r>
              <a:rPr lang="en-US" dirty="0"/>
              <a:t> principle that the best plan is the one that is best for those with the least…</a:t>
            </a:r>
          </a:p>
          <a:p>
            <a:pPr lvl="1"/>
            <a:r>
              <a:rPr lang="en-US" dirty="0"/>
              <a:t>Jobs-Housing balance scenario </a:t>
            </a:r>
          </a:p>
          <a:p>
            <a:r>
              <a:rPr lang="en-US" dirty="0"/>
              <a:t>Why?</a:t>
            </a:r>
          </a:p>
          <a:p>
            <a:pPr lvl="1"/>
            <a:r>
              <a:rPr lang="en-US" dirty="0"/>
              <a:t>Even though inequity is minimized under ‘transit priority,’ low income travelers were still worse off. </a:t>
            </a:r>
          </a:p>
          <a:p>
            <a:pPr lvl="1"/>
            <a:r>
              <a:rPr lang="en-US" dirty="0"/>
              <a:t>Under egalitarianism, inequality is </a:t>
            </a:r>
            <a:r>
              <a:rPr lang="en-US" b="1" dirty="0"/>
              <a:t>ok</a:t>
            </a:r>
            <a:r>
              <a:rPr lang="en-US" dirty="0"/>
              <a:t> when the worst off are better off for it.</a:t>
            </a:r>
          </a:p>
        </p:txBody>
      </p:sp>
      <p:sp>
        <p:nvSpPr>
          <p:cNvPr id="6" name="Text Placeholder 5">
            <a:extLst>
              <a:ext uri="{FF2B5EF4-FFF2-40B4-BE49-F238E27FC236}">
                <a16:creationId xmlns:a16="http://schemas.microsoft.com/office/drawing/2014/main" id="{CD9B6628-0ED4-3066-DEB4-BDF66CEB9C64}"/>
              </a:ext>
            </a:extLst>
          </p:cNvPr>
          <p:cNvSpPr>
            <a:spLocks noGrp="1"/>
          </p:cNvSpPr>
          <p:nvPr>
            <p:ph type="body" sz="quarter" idx="16"/>
          </p:nvPr>
        </p:nvSpPr>
        <p:spPr/>
        <p:txBody>
          <a:bodyPr/>
          <a:lstStyle/>
          <a:p>
            <a:r>
              <a:rPr lang="en-US" dirty="0"/>
              <a:t>STATE OF the ART</a:t>
            </a:r>
          </a:p>
          <a:p>
            <a:endParaRPr lang="en-US" dirty="0"/>
          </a:p>
        </p:txBody>
      </p:sp>
      <p:pic>
        <p:nvPicPr>
          <p:cNvPr id="10" name="Picture 9" descr="A qr code with a few black squares&#10;&#10;Description automatically generated">
            <a:extLst>
              <a:ext uri="{FF2B5EF4-FFF2-40B4-BE49-F238E27FC236}">
                <a16:creationId xmlns:a16="http://schemas.microsoft.com/office/drawing/2014/main" id="{0C73E9A1-F3DA-2049-97E2-53CB60B79F2C}"/>
              </a:ext>
            </a:extLst>
          </p:cNvPr>
          <p:cNvPicPr>
            <a:picLocks noChangeAspect="1"/>
          </p:cNvPicPr>
          <p:nvPr/>
        </p:nvPicPr>
        <p:blipFill>
          <a:blip r:embed="rId3"/>
          <a:stretch>
            <a:fillRect/>
          </a:stretch>
        </p:blipFill>
        <p:spPr>
          <a:xfrm>
            <a:off x="7149258" y="122143"/>
            <a:ext cx="3306857" cy="3306857"/>
          </a:xfrm>
          <a:prstGeom prst="rect">
            <a:avLst/>
          </a:prstGeom>
        </p:spPr>
      </p:pic>
    </p:spTree>
    <p:extLst>
      <p:ext uri="{BB962C8B-B14F-4D97-AF65-F5344CB8AC3E}">
        <p14:creationId xmlns:p14="http://schemas.microsoft.com/office/powerpoint/2010/main" val="47685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D1F5-F273-5AB1-C958-64A20DCCF8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D4D78F-7FEC-7949-70CA-6945EC1FC2C5}"/>
              </a:ext>
            </a:extLst>
          </p:cNvPr>
          <p:cNvSpPr>
            <a:spLocks noGrp="1"/>
          </p:cNvSpPr>
          <p:nvPr>
            <p:ph type="sldNum" sz="quarter" idx="10"/>
          </p:nvPr>
        </p:nvSpPr>
        <p:spPr/>
        <p:txBody>
          <a:bodyPr/>
          <a:lstStyle/>
          <a:p>
            <a:fld id="{6D6E361B-DFCA-824D-BA63-ADCED3B41986}" type="slidenum">
              <a:rPr lang="en-US" smtClean="0"/>
              <a:pPr/>
              <a:t>38</a:t>
            </a:fld>
            <a:endParaRPr lang="en-US" dirty="0"/>
          </a:p>
        </p:txBody>
      </p:sp>
      <p:sp>
        <p:nvSpPr>
          <p:cNvPr id="3" name="Title 2">
            <a:extLst>
              <a:ext uri="{FF2B5EF4-FFF2-40B4-BE49-F238E27FC236}">
                <a16:creationId xmlns:a16="http://schemas.microsoft.com/office/drawing/2014/main" id="{E433E521-72C5-BA96-08FE-DEE6FCC3DD1F}"/>
              </a:ext>
            </a:extLst>
          </p:cNvPr>
          <p:cNvSpPr>
            <a:spLocks noGrp="1"/>
          </p:cNvSpPr>
          <p:nvPr>
            <p:ph type="title"/>
          </p:nvPr>
        </p:nvSpPr>
        <p:spPr>
          <a:xfrm>
            <a:off x="4045441" y="3344574"/>
            <a:ext cx="7643638" cy="1864602"/>
          </a:xfrm>
        </p:spPr>
        <p:txBody>
          <a:bodyPr>
            <a:normAutofit/>
          </a:bodyPr>
          <a:lstStyle/>
          <a:p>
            <a:r>
              <a:rPr lang="en-US" dirty="0"/>
              <a:t>Conclusions</a:t>
            </a:r>
          </a:p>
        </p:txBody>
      </p:sp>
    </p:spTree>
    <p:extLst>
      <p:ext uri="{BB962C8B-B14F-4D97-AF65-F5344CB8AC3E}">
        <p14:creationId xmlns:p14="http://schemas.microsoft.com/office/powerpoint/2010/main" val="2861133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8B77D-9E31-273A-23C1-1D449050744A}"/>
              </a:ext>
            </a:extLst>
          </p:cNvPr>
          <p:cNvSpPr>
            <a:spLocks noGrp="1"/>
          </p:cNvSpPr>
          <p:nvPr>
            <p:ph type="sldNum" sz="quarter" idx="10"/>
          </p:nvPr>
        </p:nvSpPr>
        <p:spPr/>
        <p:txBody>
          <a:bodyPr/>
          <a:lstStyle/>
          <a:p>
            <a:fld id="{6D6E361B-DFCA-824D-BA63-ADCED3B41986}" type="slidenum">
              <a:rPr lang="en-US" smtClean="0"/>
              <a:pPr/>
              <a:t>39</a:t>
            </a:fld>
            <a:endParaRPr lang="en-US" dirty="0"/>
          </a:p>
        </p:txBody>
      </p:sp>
      <p:sp>
        <p:nvSpPr>
          <p:cNvPr id="3" name="Title 2">
            <a:extLst>
              <a:ext uri="{FF2B5EF4-FFF2-40B4-BE49-F238E27FC236}">
                <a16:creationId xmlns:a16="http://schemas.microsoft.com/office/drawing/2014/main" id="{8C1A16FE-AD4B-4F8E-5007-91D00B74CE62}"/>
              </a:ext>
            </a:extLst>
          </p:cNvPr>
          <p:cNvSpPr>
            <a:spLocks noGrp="1"/>
          </p:cNvSpPr>
          <p:nvPr>
            <p:ph type="title"/>
          </p:nvPr>
        </p:nvSpPr>
        <p:spPr/>
        <p:txBody>
          <a:bodyPr/>
          <a:lstStyle/>
          <a:p>
            <a:r>
              <a:rPr lang="en-US" dirty="0"/>
              <a:t>Travel demand modeling can help advance fairness </a:t>
            </a:r>
          </a:p>
        </p:txBody>
      </p:sp>
      <p:sp>
        <p:nvSpPr>
          <p:cNvPr id="4" name="Content Placeholder 3">
            <a:extLst>
              <a:ext uri="{FF2B5EF4-FFF2-40B4-BE49-F238E27FC236}">
                <a16:creationId xmlns:a16="http://schemas.microsoft.com/office/drawing/2014/main" id="{58BF0BA1-D24D-9B7E-2635-CBF3486C7874}"/>
              </a:ext>
            </a:extLst>
          </p:cNvPr>
          <p:cNvSpPr>
            <a:spLocks noGrp="1"/>
          </p:cNvSpPr>
          <p:nvPr>
            <p:ph sz="quarter" idx="14"/>
          </p:nvPr>
        </p:nvSpPr>
        <p:spPr/>
        <p:txBody>
          <a:bodyPr>
            <a:normAutofit fontScale="92500" lnSpcReduction="10000"/>
          </a:bodyPr>
          <a:lstStyle/>
          <a:p>
            <a:r>
              <a:rPr lang="en-US" dirty="0"/>
              <a:t>New ways of measuring access and the fairness of distributions are available:</a:t>
            </a:r>
          </a:p>
          <a:p>
            <a:pPr lvl="1"/>
            <a:r>
              <a:rPr lang="en-US" dirty="0"/>
              <a:t>FGT poverty measure (requires defining an ‘access poverty’ level).</a:t>
            </a:r>
          </a:p>
          <a:p>
            <a:pPr lvl="1"/>
            <a:r>
              <a:rPr lang="en-US" dirty="0" err="1"/>
              <a:t>LogSum</a:t>
            </a:r>
            <a:r>
              <a:rPr lang="en-US" dirty="0"/>
              <a:t> to incorporate changes in utility. </a:t>
            </a:r>
          </a:p>
          <a:p>
            <a:r>
              <a:rPr lang="en-US" dirty="0"/>
              <a:t>Travel demand model outputs can provide the data needed to conduct these analyses. </a:t>
            </a:r>
          </a:p>
        </p:txBody>
      </p:sp>
      <p:sp>
        <p:nvSpPr>
          <p:cNvPr id="5" name="Content Placeholder 4">
            <a:extLst>
              <a:ext uri="{FF2B5EF4-FFF2-40B4-BE49-F238E27FC236}">
                <a16:creationId xmlns:a16="http://schemas.microsoft.com/office/drawing/2014/main" id="{4EF1F3F4-A9A3-A4D1-131C-4CD4AE89CCB4}"/>
              </a:ext>
            </a:extLst>
          </p:cNvPr>
          <p:cNvSpPr>
            <a:spLocks noGrp="1"/>
          </p:cNvSpPr>
          <p:nvPr>
            <p:ph sz="quarter" idx="15"/>
          </p:nvPr>
        </p:nvSpPr>
        <p:spPr/>
        <p:txBody>
          <a:bodyPr/>
          <a:lstStyle/>
          <a:p>
            <a:r>
              <a:rPr lang="en-US" dirty="0"/>
              <a:t>Justice includes distributional equity or fairness</a:t>
            </a:r>
          </a:p>
          <a:p>
            <a:r>
              <a:rPr lang="en-US" dirty="0"/>
              <a:t>Unfair distribution of benefits risks reducing participation in society and the economy.</a:t>
            </a:r>
          </a:p>
          <a:p>
            <a:r>
              <a:rPr lang="en-US" dirty="0"/>
              <a:t>Access is the broadest and most comprehensive measure of benefits.</a:t>
            </a:r>
          </a:p>
        </p:txBody>
      </p:sp>
      <p:sp>
        <p:nvSpPr>
          <p:cNvPr id="6" name="Text Placeholder 5">
            <a:extLst>
              <a:ext uri="{FF2B5EF4-FFF2-40B4-BE49-F238E27FC236}">
                <a16:creationId xmlns:a16="http://schemas.microsoft.com/office/drawing/2014/main" id="{3A1327D0-4691-D734-E664-8DF1D888EFBD}"/>
              </a:ext>
            </a:extLst>
          </p:cNvPr>
          <p:cNvSpPr>
            <a:spLocks noGrp="1"/>
          </p:cNvSpPr>
          <p:nvPr>
            <p:ph type="body" sz="quarter" idx="16"/>
          </p:nvPr>
        </p:nvSpPr>
        <p:spPr/>
        <p:txBody>
          <a:bodyPr/>
          <a:lstStyle/>
          <a:p>
            <a:r>
              <a:rPr lang="en-US" dirty="0"/>
              <a:t>Conclusions</a:t>
            </a:r>
          </a:p>
        </p:txBody>
      </p:sp>
    </p:spTree>
    <p:extLst>
      <p:ext uri="{BB962C8B-B14F-4D97-AF65-F5344CB8AC3E}">
        <p14:creationId xmlns:p14="http://schemas.microsoft.com/office/powerpoint/2010/main" val="153711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C2365D-1424-6716-4C88-8AFA2B781FA1}"/>
              </a:ext>
            </a:extLst>
          </p:cNvPr>
          <p:cNvSpPr>
            <a:spLocks noGrp="1"/>
          </p:cNvSpPr>
          <p:nvPr>
            <p:ph type="sldNum" sz="quarter" idx="10"/>
          </p:nvPr>
        </p:nvSpPr>
        <p:spPr/>
        <p:txBody>
          <a:bodyPr/>
          <a:lstStyle/>
          <a:p>
            <a:fld id="{6D6E361B-DFCA-824D-BA63-ADCED3B41986}" type="slidenum">
              <a:rPr lang="en-US" smtClean="0"/>
              <a:pPr/>
              <a:t>4</a:t>
            </a:fld>
            <a:endParaRPr lang="en-US" dirty="0"/>
          </a:p>
        </p:txBody>
      </p:sp>
      <p:sp>
        <p:nvSpPr>
          <p:cNvPr id="3" name="Title 2">
            <a:extLst>
              <a:ext uri="{FF2B5EF4-FFF2-40B4-BE49-F238E27FC236}">
                <a16:creationId xmlns:a16="http://schemas.microsoft.com/office/drawing/2014/main" id="{2D0538A1-2599-044E-90EC-B45B309E43BF}"/>
              </a:ext>
            </a:extLst>
          </p:cNvPr>
          <p:cNvSpPr>
            <a:spLocks noGrp="1"/>
          </p:cNvSpPr>
          <p:nvPr>
            <p:ph type="title"/>
          </p:nvPr>
        </p:nvSpPr>
        <p:spPr/>
        <p:txBody>
          <a:bodyPr/>
          <a:lstStyle/>
          <a:p>
            <a:r>
              <a:rPr lang="en-CA" dirty="0"/>
              <a:t>What is justice in transportation? </a:t>
            </a:r>
            <a:endParaRPr lang="en-US" dirty="0"/>
          </a:p>
        </p:txBody>
      </p:sp>
      <p:sp>
        <p:nvSpPr>
          <p:cNvPr id="5" name="Content Placeholder 4">
            <a:extLst>
              <a:ext uri="{FF2B5EF4-FFF2-40B4-BE49-F238E27FC236}">
                <a16:creationId xmlns:a16="http://schemas.microsoft.com/office/drawing/2014/main" id="{06323DC8-F574-A086-682D-4BD4049EAA0E}"/>
              </a:ext>
            </a:extLst>
          </p:cNvPr>
          <p:cNvSpPr>
            <a:spLocks noGrp="1"/>
          </p:cNvSpPr>
          <p:nvPr>
            <p:ph sz="quarter" idx="15"/>
          </p:nvPr>
        </p:nvSpPr>
        <p:spPr/>
        <p:txBody>
          <a:bodyPr/>
          <a:lstStyle/>
          <a:p>
            <a:pPr marL="114300" indent="0">
              <a:buNone/>
            </a:pPr>
            <a:r>
              <a:rPr lang="en-US" dirty="0"/>
              <a:t>“Transport justice encompasses moral and political concerns related to </a:t>
            </a:r>
            <a:r>
              <a:rPr lang="en-US" b="1" dirty="0"/>
              <a:t>equity</a:t>
            </a:r>
            <a:r>
              <a:rPr lang="en-US" dirty="0"/>
              <a:t>, </a:t>
            </a:r>
            <a:r>
              <a:rPr lang="en-US" b="1" dirty="0"/>
              <a:t>democracy</a:t>
            </a:r>
            <a:r>
              <a:rPr lang="en-US" dirty="0"/>
              <a:t>, and </a:t>
            </a:r>
            <a:r>
              <a:rPr lang="en-US" b="1" dirty="0"/>
              <a:t>diversity</a:t>
            </a:r>
            <a:r>
              <a:rPr lang="en-US" dirty="0"/>
              <a:t> in the pursuit of more just cities and mobility systems.”</a:t>
            </a:r>
          </a:p>
          <a:p>
            <a:pPr marL="114300" indent="0">
              <a:buNone/>
            </a:pPr>
            <a:r>
              <a:rPr lang="en-US" dirty="0"/>
              <a:t>-Karner &amp; Pereira, 2021</a:t>
            </a:r>
            <a:endParaRPr lang="en-CA" dirty="0"/>
          </a:p>
          <a:p>
            <a:pPr marL="0" indent="0">
              <a:buNone/>
            </a:pPr>
            <a:endParaRPr lang="en-US" dirty="0"/>
          </a:p>
        </p:txBody>
      </p:sp>
      <p:sp>
        <p:nvSpPr>
          <p:cNvPr id="6" name="Text Placeholder 5">
            <a:extLst>
              <a:ext uri="{FF2B5EF4-FFF2-40B4-BE49-F238E27FC236}">
                <a16:creationId xmlns:a16="http://schemas.microsoft.com/office/drawing/2014/main" id="{63D7A3B5-A9E8-24AA-71CF-114A674C8802}"/>
              </a:ext>
            </a:extLst>
          </p:cNvPr>
          <p:cNvSpPr>
            <a:spLocks noGrp="1"/>
          </p:cNvSpPr>
          <p:nvPr>
            <p:ph type="body" sz="quarter" idx="16"/>
          </p:nvPr>
        </p:nvSpPr>
        <p:spPr/>
        <p:txBody>
          <a:bodyPr/>
          <a:lstStyle/>
          <a:p>
            <a:r>
              <a:rPr lang="en-US" dirty="0"/>
              <a:t>overview</a:t>
            </a:r>
          </a:p>
        </p:txBody>
      </p:sp>
      <p:pic>
        <p:nvPicPr>
          <p:cNvPr id="7" name="Content Placeholder 6" descr="Diagram, venn diagram&#10;&#10;Description automatically generated">
            <a:extLst>
              <a:ext uri="{FF2B5EF4-FFF2-40B4-BE49-F238E27FC236}">
                <a16:creationId xmlns:a16="http://schemas.microsoft.com/office/drawing/2014/main" id="{B7D19C74-EF96-2CE4-CE2D-AB9E1C47298A}"/>
              </a:ext>
            </a:extLst>
          </p:cNvPr>
          <p:cNvPicPr>
            <a:picLocks noGrp="1" noChangeAspect="1"/>
          </p:cNvPicPr>
          <p:nvPr>
            <p:ph sz="quarter" idx="14"/>
          </p:nvPr>
        </p:nvPicPr>
        <p:blipFill rotWithShape="1">
          <a:blip r:embed="rId2"/>
          <a:srcRect l="23036" t="24655" r="26609" b="16478"/>
          <a:stretch/>
        </p:blipFill>
        <p:spPr>
          <a:xfrm>
            <a:off x="7085224" y="2208213"/>
            <a:ext cx="3760364" cy="3533775"/>
          </a:xfrm>
          <a:prstGeom prst="rect">
            <a:avLst/>
          </a:prstGeom>
        </p:spPr>
      </p:pic>
    </p:spTree>
    <p:extLst>
      <p:ext uri="{BB962C8B-B14F-4D97-AF65-F5344CB8AC3E}">
        <p14:creationId xmlns:p14="http://schemas.microsoft.com/office/powerpoint/2010/main" val="3759118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E592-5CB7-494C-B461-C0A54DD01F33}"/>
              </a:ext>
            </a:extLst>
          </p:cNvPr>
          <p:cNvSpPr>
            <a:spLocks noGrp="1"/>
          </p:cNvSpPr>
          <p:nvPr>
            <p:ph type="title"/>
          </p:nvPr>
        </p:nvSpPr>
        <p:spPr/>
        <p:txBody>
          <a:bodyPr/>
          <a:lstStyle/>
          <a:p>
            <a:r>
              <a:rPr lang="en-US" dirty="0"/>
              <a:t>Questions? palmmatt@unc.edu </a:t>
            </a:r>
          </a:p>
        </p:txBody>
      </p:sp>
      <p:sp>
        <p:nvSpPr>
          <p:cNvPr id="5" name="Slide Number Placeholder 4">
            <a:extLst>
              <a:ext uri="{FF2B5EF4-FFF2-40B4-BE49-F238E27FC236}">
                <a16:creationId xmlns:a16="http://schemas.microsoft.com/office/drawing/2014/main" id="{8B7CA9A5-0F8F-EC47-AA09-8EA21952E0E2}"/>
              </a:ext>
            </a:extLst>
          </p:cNvPr>
          <p:cNvSpPr>
            <a:spLocks noGrp="1"/>
          </p:cNvSpPr>
          <p:nvPr>
            <p:ph type="sldNum" sz="quarter" idx="10"/>
          </p:nvPr>
        </p:nvSpPr>
        <p:spPr/>
        <p:txBody>
          <a:bodyPr/>
          <a:lstStyle/>
          <a:p>
            <a:fld id="{6D6E361B-DFCA-824D-BA63-ADCED3B41986}" type="slidenum">
              <a:rPr lang="en-US" smtClean="0"/>
              <a:pPr/>
              <a:t>40</a:t>
            </a:fld>
            <a:endParaRPr lang="en-US" dirty="0"/>
          </a:p>
        </p:txBody>
      </p:sp>
      <p:sp>
        <p:nvSpPr>
          <p:cNvPr id="7" name="Text Placeholder 6">
            <a:extLst>
              <a:ext uri="{FF2B5EF4-FFF2-40B4-BE49-F238E27FC236}">
                <a16:creationId xmlns:a16="http://schemas.microsoft.com/office/drawing/2014/main" id="{1A624939-9544-B4FA-3B7E-CDD1F57F57CD}"/>
              </a:ext>
            </a:extLst>
          </p:cNvPr>
          <p:cNvSpPr>
            <a:spLocks noGrp="1"/>
          </p:cNvSpPr>
          <p:nvPr>
            <p:ph type="body" sz="quarter" idx="11"/>
          </p:nvPr>
        </p:nvSpPr>
        <p:spPr/>
        <p:txBody>
          <a:bodyPr/>
          <a:lstStyle/>
          <a:p>
            <a:r>
              <a:rPr lang="en-US" dirty="0"/>
              <a:t>Planning.unc.edu</a:t>
            </a:r>
          </a:p>
          <a:p>
            <a:endParaRPr lang="en-US" dirty="0"/>
          </a:p>
          <a:p>
            <a:r>
              <a:rPr lang="en-US" dirty="0"/>
              <a:t>(reference list to be </a:t>
            </a:r>
            <a:r>
              <a:rPr lang="en-US"/>
              <a:t>shared out)</a:t>
            </a:r>
            <a:endParaRPr lang="en-US" dirty="0"/>
          </a:p>
        </p:txBody>
      </p:sp>
    </p:spTree>
    <p:extLst>
      <p:ext uri="{BB962C8B-B14F-4D97-AF65-F5344CB8AC3E}">
        <p14:creationId xmlns:p14="http://schemas.microsoft.com/office/powerpoint/2010/main" val="1225297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A274ED-2359-AA57-9F30-23D3BE4F9976}"/>
              </a:ext>
            </a:extLst>
          </p:cNvPr>
          <p:cNvSpPr>
            <a:spLocks noGrp="1"/>
          </p:cNvSpPr>
          <p:nvPr>
            <p:ph type="title" idx="4294967295"/>
          </p:nvPr>
        </p:nvSpPr>
        <p:spPr>
          <a:xfrm>
            <a:off x="502920" y="-1415178"/>
            <a:ext cx="8840372" cy="1043639"/>
          </a:xfrm>
        </p:spPr>
        <p:txBody>
          <a:bodyPr/>
          <a:lstStyle/>
          <a:p>
            <a:r>
              <a:rPr lang="en-US" dirty="0"/>
              <a:t>Carolina Blue Slide with White UNC Logo</a:t>
            </a:r>
          </a:p>
        </p:txBody>
      </p:sp>
    </p:spTree>
    <p:extLst>
      <p:ext uri="{BB962C8B-B14F-4D97-AF65-F5344CB8AC3E}">
        <p14:creationId xmlns:p14="http://schemas.microsoft.com/office/powerpoint/2010/main" val="353059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D1E7C-E30D-F112-9A5C-104ACB7CC201}"/>
              </a:ext>
            </a:extLst>
          </p:cNvPr>
          <p:cNvSpPr>
            <a:spLocks noGrp="1"/>
          </p:cNvSpPr>
          <p:nvPr>
            <p:ph type="sldNum" sz="quarter" idx="10"/>
          </p:nvPr>
        </p:nvSpPr>
        <p:spPr/>
        <p:txBody>
          <a:bodyPr/>
          <a:lstStyle/>
          <a:p>
            <a:fld id="{6D6E361B-DFCA-824D-BA63-ADCED3B41986}" type="slidenum">
              <a:rPr lang="en-US" smtClean="0"/>
              <a:pPr/>
              <a:t>5</a:t>
            </a:fld>
            <a:endParaRPr lang="en-US" dirty="0"/>
          </a:p>
        </p:txBody>
      </p:sp>
      <p:sp>
        <p:nvSpPr>
          <p:cNvPr id="3" name="Title 2">
            <a:extLst>
              <a:ext uri="{FF2B5EF4-FFF2-40B4-BE49-F238E27FC236}">
                <a16:creationId xmlns:a16="http://schemas.microsoft.com/office/drawing/2014/main" id="{87B29B55-FA69-7F73-6544-2822D4B8AA52}"/>
              </a:ext>
            </a:extLst>
          </p:cNvPr>
          <p:cNvSpPr>
            <a:spLocks noGrp="1"/>
          </p:cNvSpPr>
          <p:nvPr>
            <p:ph type="title"/>
          </p:nvPr>
        </p:nvSpPr>
        <p:spPr/>
        <p:txBody>
          <a:bodyPr/>
          <a:lstStyle/>
          <a:p>
            <a:r>
              <a:rPr lang="en-US" dirty="0"/>
              <a:t>Equity—where travel demand models help</a:t>
            </a:r>
          </a:p>
        </p:txBody>
      </p:sp>
      <p:sp>
        <p:nvSpPr>
          <p:cNvPr id="5" name="Content Placeholder 4">
            <a:extLst>
              <a:ext uri="{FF2B5EF4-FFF2-40B4-BE49-F238E27FC236}">
                <a16:creationId xmlns:a16="http://schemas.microsoft.com/office/drawing/2014/main" id="{ED225AF8-ADFE-60F2-8C00-8E408AC8813B}"/>
              </a:ext>
            </a:extLst>
          </p:cNvPr>
          <p:cNvSpPr>
            <a:spLocks noGrp="1"/>
          </p:cNvSpPr>
          <p:nvPr>
            <p:ph sz="quarter" idx="15"/>
          </p:nvPr>
        </p:nvSpPr>
        <p:spPr/>
        <p:txBody>
          <a:bodyPr/>
          <a:lstStyle/>
          <a:p>
            <a:pPr marL="114300" indent="0">
              <a:buNone/>
            </a:pPr>
            <a:r>
              <a:rPr lang="en-US" dirty="0"/>
              <a:t>The fairness/justness of the distribution of transportation system benefits and burdens.</a:t>
            </a:r>
          </a:p>
          <a:p>
            <a:pPr marL="114300" indent="0">
              <a:buNone/>
            </a:pPr>
            <a:endParaRPr lang="en-US" dirty="0"/>
          </a:p>
          <a:p>
            <a:r>
              <a:rPr lang="en-CA" dirty="0"/>
              <a:t>Sometimes referred to as </a:t>
            </a:r>
            <a:r>
              <a:rPr lang="en-CA" i="1" dirty="0"/>
              <a:t>distributive justice.</a:t>
            </a:r>
            <a:endParaRPr lang="en-CA" dirty="0"/>
          </a:p>
          <a:p>
            <a:endParaRPr lang="en-US" dirty="0"/>
          </a:p>
        </p:txBody>
      </p:sp>
      <p:sp>
        <p:nvSpPr>
          <p:cNvPr id="6" name="Text Placeholder 5">
            <a:extLst>
              <a:ext uri="{FF2B5EF4-FFF2-40B4-BE49-F238E27FC236}">
                <a16:creationId xmlns:a16="http://schemas.microsoft.com/office/drawing/2014/main" id="{20C4B080-ED0C-BB38-2249-F81687758F5F}"/>
              </a:ext>
            </a:extLst>
          </p:cNvPr>
          <p:cNvSpPr>
            <a:spLocks noGrp="1"/>
          </p:cNvSpPr>
          <p:nvPr>
            <p:ph type="body" sz="quarter" idx="16"/>
          </p:nvPr>
        </p:nvSpPr>
        <p:spPr/>
        <p:txBody>
          <a:bodyPr/>
          <a:lstStyle/>
          <a:p>
            <a:r>
              <a:rPr lang="en-US" dirty="0"/>
              <a:t>Overview</a:t>
            </a:r>
          </a:p>
        </p:txBody>
      </p:sp>
      <p:pic>
        <p:nvPicPr>
          <p:cNvPr id="7" name="Picture 2" descr="Understanding Fairness - Wikiversity">
            <a:extLst>
              <a:ext uri="{FF2B5EF4-FFF2-40B4-BE49-F238E27FC236}">
                <a16:creationId xmlns:a16="http://schemas.microsoft.com/office/drawing/2014/main" id="{5C23C0A6-7F0E-A90D-4469-795BB2E591AE}"/>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107969" y="2208213"/>
            <a:ext cx="3714875"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03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E6DE9-42BA-4D61-889F-8ACBB1292EEB}"/>
              </a:ext>
            </a:extLst>
          </p:cNvPr>
          <p:cNvSpPr>
            <a:spLocks noGrp="1"/>
          </p:cNvSpPr>
          <p:nvPr>
            <p:ph type="sldNum" sz="quarter" idx="10"/>
          </p:nvPr>
        </p:nvSpPr>
        <p:spPr/>
        <p:txBody>
          <a:bodyPr/>
          <a:lstStyle/>
          <a:p>
            <a:fld id="{6D6E361B-DFCA-824D-BA63-ADCED3B41986}" type="slidenum">
              <a:rPr lang="en-US" smtClean="0"/>
              <a:pPr/>
              <a:t>6</a:t>
            </a:fld>
            <a:endParaRPr lang="en-US" dirty="0"/>
          </a:p>
        </p:txBody>
      </p:sp>
      <p:sp>
        <p:nvSpPr>
          <p:cNvPr id="3" name="Title 2">
            <a:extLst>
              <a:ext uri="{FF2B5EF4-FFF2-40B4-BE49-F238E27FC236}">
                <a16:creationId xmlns:a16="http://schemas.microsoft.com/office/drawing/2014/main" id="{9DD5254F-C510-AE43-8336-5213D05162D7}"/>
              </a:ext>
            </a:extLst>
          </p:cNvPr>
          <p:cNvSpPr>
            <a:spLocks noGrp="1"/>
          </p:cNvSpPr>
          <p:nvPr>
            <p:ph type="title"/>
          </p:nvPr>
        </p:nvSpPr>
        <p:spPr/>
        <p:txBody>
          <a:bodyPr/>
          <a:lstStyle/>
          <a:p>
            <a:r>
              <a:rPr lang="en-US" dirty="0"/>
              <a:t>Why care?</a:t>
            </a:r>
          </a:p>
        </p:txBody>
      </p:sp>
      <p:sp>
        <p:nvSpPr>
          <p:cNvPr id="5" name="Text Placeholder 4">
            <a:extLst>
              <a:ext uri="{FF2B5EF4-FFF2-40B4-BE49-F238E27FC236}">
                <a16:creationId xmlns:a16="http://schemas.microsoft.com/office/drawing/2014/main" id="{D29BCE1C-477A-CA3C-7796-C2CA456497A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12423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88B4C-D16D-7790-2D33-B613DF12641B}"/>
              </a:ext>
            </a:extLst>
          </p:cNvPr>
          <p:cNvSpPr>
            <a:spLocks noGrp="1"/>
          </p:cNvSpPr>
          <p:nvPr>
            <p:ph type="sldNum" sz="quarter" idx="10"/>
          </p:nvPr>
        </p:nvSpPr>
        <p:spPr/>
        <p:txBody>
          <a:bodyPr/>
          <a:lstStyle/>
          <a:p>
            <a:fld id="{6D6E361B-DFCA-824D-BA63-ADCED3B41986}" type="slidenum">
              <a:rPr lang="en-US" smtClean="0"/>
              <a:pPr/>
              <a:t>7</a:t>
            </a:fld>
            <a:endParaRPr lang="en-US" dirty="0"/>
          </a:p>
        </p:txBody>
      </p:sp>
      <p:sp>
        <p:nvSpPr>
          <p:cNvPr id="3" name="Title 2">
            <a:extLst>
              <a:ext uri="{FF2B5EF4-FFF2-40B4-BE49-F238E27FC236}">
                <a16:creationId xmlns:a16="http://schemas.microsoft.com/office/drawing/2014/main" id="{E0C639AC-93EB-583D-E020-1E74EC4AFFD7}"/>
              </a:ext>
            </a:extLst>
          </p:cNvPr>
          <p:cNvSpPr>
            <a:spLocks noGrp="1"/>
          </p:cNvSpPr>
          <p:nvPr>
            <p:ph type="title"/>
          </p:nvPr>
        </p:nvSpPr>
        <p:spPr/>
        <p:txBody>
          <a:bodyPr/>
          <a:lstStyle/>
          <a:p>
            <a:r>
              <a:rPr lang="en-US" dirty="0"/>
              <a:t>Why care about this?</a:t>
            </a:r>
          </a:p>
        </p:txBody>
      </p:sp>
      <p:pic>
        <p:nvPicPr>
          <p:cNvPr id="9" name="Content Placeholder 8">
            <a:extLst>
              <a:ext uri="{FF2B5EF4-FFF2-40B4-BE49-F238E27FC236}">
                <a16:creationId xmlns:a16="http://schemas.microsoft.com/office/drawing/2014/main" id="{31B654D3-BB85-3909-F902-000620DBA5D7}"/>
              </a:ext>
            </a:extLst>
          </p:cNvPr>
          <p:cNvPicPr>
            <a:picLocks noGrp="1" noChangeAspect="1"/>
          </p:cNvPicPr>
          <p:nvPr>
            <p:ph sz="quarter" idx="14"/>
          </p:nvPr>
        </p:nvPicPr>
        <p:blipFill>
          <a:blip r:embed="rId2"/>
          <a:stretch>
            <a:fillRect/>
          </a:stretch>
        </p:blipFill>
        <p:spPr>
          <a:xfrm>
            <a:off x="6880804" y="2208213"/>
            <a:ext cx="4169205" cy="3533775"/>
          </a:xfrm>
        </p:spPr>
      </p:pic>
      <p:sp>
        <p:nvSpPr>
          <p:cNvPr id="6" name="Text Placeholder 5">
            <a:extLst>
              <a:ext uri="{FF2B5EF4-FFF2-40B4-BE49-F238E27FC236}">
                <a16:creationId xmlns:a16="http://schemas.microsoft.com/office/drawing/2014/main" id="{B562ED7C-8720-6A58-4CD5-79A35087BE1D}"/>
              </a:ext>
            </a:extLst>
          </p:cNvPr>
          <p:cNvSpPr>
            <a:spLocks noGrp="1"/>
          </p:cNvSpPr>
          <p:nvPr>
            <p:ph type="body" sz="quarter" idx="16"/>
          </p:nvPr>
        </p:nvSpPr>
        <p:spPr/>
        <p:txBody>
          <a:bodyPr/>
          <a:lstStyle/>
          <a:p>
            <a:r>
              <a:rPr lang="en-US" dirty="0"/>
              <a:t>Why care</a:t>
            </a:r>
          </a:p>
        </p:txBody>
      </p:sp>
      <p:sp>
        <p:nvSpPr>
          <p:cNvPr id="7" name="Text Placeholder 2">
            <a:extLst>
              <a:ext uri="{FF2B5EF4-FFF2-40B4-BE49-F238E27FC236}">
                <a16:creationId xmlns:a16="http://schemas.microsoft.com/office/drawing/2014/main" id="{78FB7EC0-3BDE-255B-4AEA-CE1465F99366}"/>
              </a:ext>
            </a:extLst>
          </p:cNvPr>
          <p:cNvSpPr txBox="1">
            <a:spLocks/>
          </p:cNvSpPr>
          <p:nvPr/>
        </p:nvSpPr>
        <p:spPr>
          <a:xfrm>
            <a:off x="442452" y="1825625"/>
            <a:ext cx="5577348" cy="4351200"/>
          </a:xfrm>
          <a:prstGeom prst="rect">
            <a:avLst/>
          </a:prstGeom>
        </p:spPr>
        <p:txBody>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b="1" dirty="0"/>
              <a:t>Transportation-related social exclusion </a:t>
            </a:r>
            <a:r>
              <a:rPr lang="en-CA" dirty="0"/>
              <a:t>(TRSE): when a lack of transportation reduces an individuals’ ability to participate fully in the economy and society.</a:t>
            </a:r>
          </a:p>
          <a:p>
            <a:r>
              <a:rPr lang="en-CA" dirty="0"/>
              <a:t>Inequitable or unjust distributions of transportation resources can make it difficult for some populations to participate fully in society. </a:t>
            </a:r>
          </a:p>
        </p:txBody>
      </p:sp>
    </p:spTree>
    <p:extLst>
      <p:ext uri="{BB962C8B-B14F-4D97-AF65-F5344CB8AC3E}">
        <p14:creationId xmlns:p14="http://schemas.microsoft.com/office/powerpoint/2010/main" val="23455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746FA-4C77-1B24-2839-D4012F243773}"/>
              </a:ext>
            </a:extLst>
          </p:cNvPr>
          <p:cNvSpPr>
            <a:spLocks noGrp="1"/>
          </p:cNvSpPr>
          <p:nvPr>
            <p:ph type="sldNum" sz="quarter" idx="10"/>
          </p:nvPr>
        </p:nvSpPr>
        <p:spPr/>
        <p:txBody>
          <a:bodyPr/>
          <a:lstStyle/>
          <a:p>
            <a:fld id="{6D6E361B-DFCA-824D-BA63-ADCED3B41986}" type="slidenum">
              <a:rPr lang="en-US" smtClean="0"/>
              <a:pPr/>
              <a:t>8</a:t>
            </a:fld>
            <a:endParaRPr lang="en-US" dirty="0"/>
          </a:p>
        </p:txBody>
      </p:sp>
      <p:sp>
        <p:nvSpPr>
          <p:cNvPr id="3" name="Title 2">
            <a:extLst>
              <a:ext uri="{FF2B5EF4-FFF2-40B4-BE49-F238E27FC236}">
                <a16:creationId xmlns:a16="http://schemas.microsoft.com/office/drawing/2014/main" id="{615EF701-F29D-4473-1736-761777AB3735}"/>
              </a:ext>
            </a:extLst>
          </p:cNvPr>
          <p:cNvSpPr>
            <a:spLocks noGrp="1"/>
          </p:cNvSpPr>
          <p:nvPr>
            <p:ph type="title"/>
          </p:nvPr>
        </p:nvSpPr>
        <p:spPr/>
        <p:txBody>
          <a:bodyPr/>
          <a:lstStyle/>
          <a:p>
            <a:r>
              <a:rPr lang="en-CA" dirty="0"/>
              <a:t>Experimental Evidence: Jubilee Jobs </a:t>
            </a:r>
            <a:endParaRPr lang="en-US" dirty="0"/>
          </a:p>
        </p:txBody>
      </p:sp>
      <p:sp>
        <p:nvSpPr>
          <p:cNvPr id="6" name="Text Placeholder 5">
            <a:extLst>
              <a:ext uri="{FF2B5EF4-FFF2-40B4-BE49-F238E27FC236}">
                <a16:creationId xmlns:a16="http://schemas.microsoft.com/office/drawing/2014/main" id="{36BBFCED-D0CF-F214-334A-560F7E5C2759}"/>
              </a:ext>
            </a:extLst>
          </p:cNvPr>
          <p:cNvSpPr>
            <a:spLocks noGrp="1"/>
          </p:cNvSpPr>
          <p:nvPr>
            <p:ph type="body" sz="quarter" idx="16"/>
          </p:nvPr>
        </p:nvSpPr>
        <p:spPr/>
        <p:txBody>
          <a:bodyPr/>
          <a:lstStyle/>
          <a:p>
            <a:r>
              <a:rPr lang="en-US" dirty="0"/>
              <a:t>Why care</a:t>
            </a:r>
          </a:p>
        </p:txBody>
      </p:sp>
      <p:sp>
        <p:nvSpPr>
          <p:cNvPr id="7" name="Text Placeholder 2">
            <a:extLst>
              <a:ext uri="{FF2B5EF4-FFF2-40B4-BE49-F238E27FC236}">
                <a16:creationId xmlns:a16="http://schemas.microsoft.com/office/drawing/2014/main" id="{83B9BBAA-7F9D-9230-66D6-2DBF3DF82FB2}"/>
              </a:ext>
            </a:extLst>
          </p:cNvPr>
          <p:cNvSpPr txBox="1">
            <a:spLocks/>
          </p:cNvSpPr>
          <p:nvPr/>
        </p:nvSpPr>
        <p:spPr>
          <a:xfrm>
            <a:off x="450415" y="1690825"/>
            <a:ext cx="6990045" cy="4486000"/>
          </a:xfrm>
          <a:prstGeom prst="rect">
            <a:avLst/>
          </a:prstGeom>
        </p:spPr>
        <p:txBody>
          <a:bodyPr>
            <a:normAutofit lnSpcReduction="10000"/>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dirty="0"/>
              <a:t>Washington D.C. Employment agency interested in impact of transit fare discounts on client job search outcomes and get a federal grant to test the idea.</a:t>
            </a:r>
          </a:p>
          <a:p>
            <a:r>
              <a:rPr lang="en-CA" dirty="0"/>
              <a:t>They partner with economist David Phillips.</a:t>
            </a:r>
          </a:p>
          <a:p>
            <a:r>
              <a:rPr lang="en-CA" dirty="0"/>
              <a:t>Phillips randomly offers their clients a DC transit fare card with $50 loaded.</a:t>
            </a:r>
          </a:p>
          <a:p>
            <a:r>
              <a:rPr lang="en-CA" dirty="0"/>
              <a:t>People who got the fare card were 9% more likely to get a job within the first 40 days of their job search. </a:t>
            </a:r>
          </a:p>
          <a:p>
            <a:pPr marL="114300" indent="0">
              <a:buFont typeface="Arial" panose="020B0604020202020204" pitchFamily="34" charset="0"/>
              <a:buNone/>
            </a:pPr>
            <a:r>
              <a:rPr lang="en-CA" dirty="0">
                <a:hlinkClick r:id="rId2"/>
              </a:rPr>
              <a:t>Phillips (2014)</a:t>
            </a:r>
            <a:endParaRPr lang="en-CA" dirty="0"/>
          </a:p>
          <a:p>
            <a:endParaRPr lang="en-CA" dirty="0"/>
          </a:p>
        </p:txBody>
      </p:sp>
      <p:pic>
        <p:nvPicPr>
          <p:cNvPr id="8" name="Picture 2">
            <a:extLst>
              <a:ext uri="{FF2B5EF4-FFF2-40B4-BE49-F238E27FC236}">
                <a16:creationId xmlns:a16="http://schemas.microsoft.com/office/drawing/2014/main" id="{0A912527-3119-A584-56BD-9F9F173D7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94" y="2029217"/>
            <a:ext cx="4799006" cy="367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F202A-7A17-F938-6684-BB57AB350F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827EE-1E27-5C91-708A-C2D9419D008A}"/>
              </a:ext>
            </a:extLst>
          </p:cNvPr>
          <p:cNvSpPr>
            <a:spLocks noGrp="1"/>
          </p:cNvSpPr>
          <p:nvPr>
            <p:ph type="sldNum" sz="quarter" idx="10"/>
          </p:nvPr>
        </p:nvSpPr>
        <p:spPr/>
        <p:txBody>
          <a:bodyPr/>
          <a:lstStyle/>
          <a:p>
            <a:fld id="{6D6E361B-DFCA-824D-BA63-ADCED3B41986}" type="slidenum">
              <a:rPr lang="en-US" smtClean="0"/>
              <a:pPr/>
              <a:t>9</a:t>
            </a:fld>
            <a:endParaRPr lang="en-US" dirty="0"/>
          </a:p>
        </p:txBody>
      </p:sp>
      <p:sp>
        <p:nvSpPr>
          <p:cNvPr id="3" name="Title 2">
            <a:extLst>
              <a:ext uri="{FF2B5EF4-FFF2-40B4-BE49-F238E27FC236}">
                <a16:creationId xmlns:a16="http://schemas.microsoft.com/office/drawing/2014/main" id="{F220D5A3-65BC-FBF8-8A29-381A1E4967CC}"/>
              </a:ext>
            </a:extLst>
          </p:cNvPr>
          <p:cNvSpPr>
            <a:spLocks noGrp="1"/>
          </p:cNvSpPr>
          <p:nvPr>
            <p:ph type="title"/>
          </p:nvPr>
        </p:nvSpPr>
        <p:spPr/>
        <p:txBody>
          <a:bodyPr/>
          <a:lstStyle/>
          <a:p>
            <a:r>
              <a:rPr lang="en-CA" dirty="0"/>
              <a:t>Experimental Evidence: MTO</a:t>
            </a:r>
            <a:endParaRPr lang="en-US" dirty="0"/>
          </a:p>
        </p:txBody>
      </p:sp>
      <p:sp>
        <p:nvSpPr>
          <p:cNvPr id="6" name="Text Placeholder 5">
            <a:extLst>
              <a:ext uri="{FF2B5EF4-FFF2-40B4-BE49-F238E27FC236}">
                <a16:creationId xmlns:a16="http://schemas.microsoft.com/office/drawing/2014/main" id="{9873BC4A-5854-D1EA-D841-24DC6B688EF1}"/>
              </a:ext>
            </a:extLst>
          </p:cNvPr>
          <p:cNvSpPr>
            <a:spLocks noGrp="1"/>
          </p:cNvSpPr>
          <p:nvPr>
            <p:ph type="body" sz="quarter" idx="16"/>
          </p:nvPr>
        </p:nvSpPr>
        <p:spPr/>
        <p:txBody>
          <a:bodyPr/>
          <a:lstStyle/>
          <a:p>
            <a:r>
              <a:rPr lang="en-US" dirty="0"/>
              <a:t>Why care</a:t>
            </a:r>
          </a:p>
        </p:txBody>
      </p:sp>
      <p:sp>
        <p:nvSpPr>
          <p:cNvPr id="7" name="Text Placeholder 2">
            <a:extLst>
              <a:ext uri="{FF2B5EF4-FFF2-40B4-BE49-F238E27FC236}">
                <a16:creationId xmlns:a16="http://schemas.microsoft.com/office/drawing/2014/main" id="{740654D1-FDAB-DDA0-DAD5-9DF6232EDFC0}"/>
              </a:ext>
            </a:extLst>
          </p:cNvPr>
          <p:cNvSpPr txBox="1">
            <a:spLocks/>
          </p:cNvSpPr>
          <p:nvPr/>
        </p:nvSpPr>
        <p:spPr>
          <a:xfrm>
            <a:off x="450415" y="1690825"/>
            <a:ext cx="6990045" cy="4486000"/>
          </a:xfrm>
          <a:prstGeom prst="rect">
            <a:avLst/>
          </a:prstGeom>
        </p:spPr>
        <p:txBody>
          <a:bodyPr>
            <a:norm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dirty="0"/>
              <a:t>For people given housing vouchers in the USA, “</a:t>
            </a:r>
            <a:r>
              <a:rPr lang="en-US" dirty="0"/>
              <a:t>We find that keeping or gaining access to an automobile is positively related to the likelihood of employment</a:t>
            </a:r>
            <a:r>
              <a:rPr lang="en-CA" dirty="0"/>
              <a:t>” </a:t>
            </a:r>
          </a:p>
          <a:p>
            <a:r>
              <a:rPr lang="en-CA" dirty="0"/>
              <a:t>but “</a:t>
            </a:r>
            <a:r>
              <a:rPr lang="en-US" dirty="0"/>
              <a:t>Improved access to public transit is positively associated with maintaining employment, but not with job gains. </a:t>
            </a:r>
            <a:r>
              <a:rPr lang="en-CA" dirty="0"/>
              <a:t>”</a:t>
            </a:r>
          </a:p>
          <a:p>
            <a:pPr marL="114300" indent="0">
              <a:buNone/>
            </a:pPr>
            <a:r>
              <a:rPr lang="en-CA" dirty="0" err="1">
                <a:hlinkClick r:id="rId3"/>
              </a:rPr>
              <a:t>Blumenberg</a:t>
            </a:r>
            <a:r>
              <a:rPr lang="en-CA" dirty="0">
                <a:hlinkClick r:id="rId3"/>
              </a:rPr>
              <a:t> &amp; Pierce (2014)</a:t>
            </a:r>
            <a:endParaRPr lang="en-CA" dirty="0"/>
          </a:p>
          <a:p>
            <a:endParaRPr lang="en-CA" dirty="0"/>
          </a:p>
        </p:txBody>
      </p:sp>
      <p:pic>
        <p:nvPicPr>
          <p:cNvPr id="4" name="Picture 2" descr="Moving in circles | MIT News | Massachusetts Institute of Technology">
            <a:extLst>
              <a:ext uri="{FF2B5EF4-FFF2-40B4-BE49-F238E27FC236}">
                <a16:creationId xmlns:a16="http://schemas.microsoft.com/office/drawing/2014/main" id="{963DFFC7-D301-3895-8A2E-1227D185B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992" y="1690825"/>
            <a:ext cx="3899555" cy="389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UNC Expanded">
      <a:dk1>
        <a:srgbClr val="13284B"/>
      </a:dk1>
      <a:lt1>
        <a:srgbClr val="FFFFFF"/>
      </a:lt1>
      <a:dk2>
        <a:srgbClr val="000000"/>
      </a:dk2>
      <a:lt2>
        <a:srgbClr val="E1E1E1"/>
      </a:lt2>
      <a:accent1>
        <a:srgbClr val="4B9CD3"/>
      </a:accent1>
      <a:accent2>
        <a:srgbClr val="13294B"/>
      </a:accent2>
      <a:accent3>
        <a:srgbClr val="5958CA"/>
      </a:accent3>
      <a:accent4>
        <a:srgbClr val="E52820"/>
      </a:accent4>
      <a:accent5>
        <a:srgbClr val="FFD200"/>
      </a:accent5>
      <a:accent6>
        <a:srgbClr val="46A549"/>
      </a:accent6>
      <a:hlink>
        <a:srgbClr val="007FAE"/>
      </a:hlink>
      <a:folHlink>
        <a:srgbClr val="007F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E73C6950FD8846A1206516366F16FA" ma:contentTypeVersion="13" ma:contentTypeDescription="Create a new document." ma:contentTypeScope="" ma:versionID="ef14cf360c94f37e3b78cd79c40a116b">
  <xsd:schema xmlns:xsd="http://www.w3.org/2001/XMLSchema" xmlns:xs="http://www.w3.org/2001/XMLSchema" xmlns:p="http://schemas.microsoft.com/office/2006/metadata/properties" xmlns:ns1="http://schemas.microsoft.com/sharepoint/v3" xmlns:ns2="95b28682-a189-41cc-9993-d48032473616" xmlns:ns3="16f00c2e-ac5c-418b-9f13-a0771dbd417d" targetNamespace="http://schemas.microsoft.com/office/2006/metadata/properties" ma:root="true" ma:fieldsID="5c83cb52a3fefc5f850fa88724a7715e" ns1:_="" ns2:_="" ns3:_="">
    <xsd:import namespace="http://schemas.microsoft.com/sharepoint/v3"/>
    <xsd:import namespace="95b28682-a189-41cc-9993-d48032473616"/>
    <xsd:import namespace="16f00c2e-ac5c-418b-9f13-a0771dbd417d"/>
    <xsd:element name="properties">
      <xsd:complexType>
        <xsd:sequence>
          <xsd:element name="documentManagement">
            <xsd:complexType>
              <xsd:all>
                <xsd:element ref="ns2:Meeting_x0020_Date"/>
                <xsd:element ref="ns2:Group_x0020_Meeting"/>
                <xsd:element ref="ns3:_dlc_DocId" minOccurs="0"/>
                <xsd:element ref="ns3:_dlc_DocIdUrl" minOccurs="0"/>
                <xsd:element ref="ns3:_dlc_DocIdPersistId" minOccurs="0"/>
                <xsd:element ref="ns1:UR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3"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b28682-a189-41cc-9993-d48032473616" elementFormDefault="qualified">
    <xsd:import namespace="http://schemas.microsoft.com/office/2006/documentManagement/types"/>
    <xsd:import namespace="http://schemas.microsoft.com/office/infopath/2007/PartnerControls"/>
    <xsd:element name="Meeting_x0020_Date" ma:index="8" ma:displayName="Meeting Date" ma:format="DateOnly" ma:internalName="Meeting_x0020_Date">
      <xsd:simpleType>
        <xsd:restriction base="dms:DateTime"/>
      </xsd:simpleType>
    </xsd:element>
    <xsd:element name="Group_x0020_Meeting" ma:index="9" ma:displayName="Group Meeting" ma:internalName="Group_x0020_Meetin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ef604a7-ebc4-47af-96e9-7f1ad444f50a" ContentTypeId="0x0101"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Meeting_x0020_Date xmlns="95b28682-a189-41cc-9993-d48032473616">2024-11-13T05:00:00+00:00</Meeting_x0020_Date>
    <Group_x0020_Meeting xmlns="95b28682-a189-41cc-9993-d48032473616">2024 11/13</Group_x0020_Meeting>
    <URL xmlns="http://schemas.microsoft.com/sharepoint/v3">
      <Url xsi:nil="true"/>
      <Description xsi:nil="true"/>
    </URL>
  </documentManagement>
</p:properties>
</file>

<file path=customXml/itemProps1.xml><?xml version="1.0" encoding="utf-8"?>
<ds:datastoreItem xmlns:ds="http://schemas.openxmlformats.org/officeDocument/2006/customXml" ds:itemID="{B5E20568-BB85-4253-ADE7-7CBCF08957FB}"/>
</file>

<file path=customXml/itemProps2.xml><?xml version="1.0" encoding="utf-8"?>
<ds:datastoreItem xmlns:ds="http://schemas.openxmlformats.org/officeDocument/2006/customXml" ds:itemID="{0C0B9468-C241-4B56-B3A1-64D58A073258}"/>
</file>

<file path=customXml/itemProps3.xml><?xml version="1.0" encoding="utf-8"?>
<ds:datastoreItem xmlns:ds="http://schemas.openxmlformats.org/officeDocument/2006/customXml" ds:itemID="{7890F4AB-21EE-4577-9C28-5A9EFCD7EE01}"/>
</file>

<file path=customXml/itemProps4.xml><?xml version="1.0" encoding="utf-8"?>
<ds:datastoreItem xmlns:ds="http://schemas.openxmlformats.org/officeDocument/2006/customXml" ds:itemID="{C3D3DBFD-9690-4385-BFC0-470ED39899EE}"/>
</file>

<file path=customXml/itemProps5.xml><?xml version="1.0" encoding="utf-8"?>
<ds:datastoreItem xmlns:ds="http://schemas.openxmlformats.org/officeDocument/2006/customXml" ds:itemID="{15E99586-2E08-4502-B9E6-C0409B1028DE}"/>
</file>

<file path=docProps/app.xml><?xml version="1.0" encoding="utf-8"?>
<Properties xmlns="http://schemas.openxmlformats.org/officeDocument/2006/extended-properties" xmlns:vt="http://schemas.openxmlformats.org/officeDocument/2006/docPropsVTypes">
  <TotalTime>3261</TotalTime>
  <Words>1782</Words>
  <Application>Microsoft Office PowerPoint</Application>
  <PresentationFormat>Widescreen</PresentationFormat>
  <Paragraphs>246</Paragraphs>
  <Slides>41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Cambria Math</vt:lpstr>
      <vt:lpstr>Times New Roman</vt:lpstr>
      <vt:lpstr>Wingdings</vt:lpstr>
      <vt:lpstr>Custom Design</vt:lpstr>
      <vt:lpstr>Equity and Travel Demand Models: Translating philosophies of justice into actionable model outputs</vt:lpstr>
      <vt:lpstr>Agenda</vt:lpstr>
      <vt:lpstr>About me</vt:lpstr>
      <vt:lpstr>What is justice in transportation? </vt:lpstr>
      <vt:lpstr>Equity—where travel demand models help</vt:lpstr>
      <vt:lpstr>Why care?</vt:lpstr>
      <vt:lpstr>Why care about this?</vt:lpstr>
      <vt:lpstr>Experimental Evidence: Jubilee Jobs </vt:lpstr>
      <vt:lpstr>Experimental Evidence: MTO</vt:lpstr>
      <vt:lpstr>Transportation access impacts many outcomes…</vt:lpstr>
      <vt:lpstr>Distributions of what??</vt:lpstr>
      <vt:lpstr>Distributive justice—who wins, who loses?</vt:lpstr>
      <vt:lpstr>Travel times?</vt:lpstr>
      <vt:lpstr>Trip generation (activity participation)</vt:lpstr>
      <vt:lpstr>Emerging academic consensus: measure access</vt:lpstr>
      <vt:lpstr>The case for access</vt:lpstr>
      <vt:lpstr>Recap </vt:lpstr>
      <vt:lpstr>So what’s a “fair” distribution of access, then??</vt:lpstr>
      <vt:lpstr>PowerPoint Presentation</vt:lpstr>
      <vt:lpstr>Our justice principle when we don’t talk about equity.</vt:lpstr>
      <vt:lpstr>The other extreme: Equality, or ‘vertical equity’</vt:lpstr>
      <vt:lpstr>Gap minimization or egalitarianism </vt:lpstr>
      <vt:lpstr>Sufficientarianism</vt:lpstr>
      <vt:lpstr>Suppose we run with one of these standards, how do we measure? State of the art:</vt:lpstr>
      <vt:lpstr>Growth in access measurement</vt:lpstr>
      <vt:lpstr>Lets say we’re using “number of jobs reachable in 45 minutes by transit.” How do we assess it relative to those philosophies of justice?</vt:lpstr>
      <vt:lpstr>Foster-Greer-Thorbecke (FGT) poverty measures (1)</vt:lpstr>
      <vt:lpstr>FGT case: WMATA cuts after COVID-19</vt:lpstr>
      <vt:lpstr>What  ‘transit desert’ approach said about the cuts</vt:lpstr>
      <vt:lpstr>PowerPoint Presentation</vt:lpstr>
      <vt:lpstr>Takeways:</vt:lpstr>
      <vt:lpstr>A travel model-based alternative: the LogSum</vt:lpstr>
      <vt:lpstr>The LogSum</vt:lpstr>
      <vt:lpstr>PowerPoint Presentation</vt:lpstr>
      <vt:lpstr>LogSum applied to Two MTP scenario (Bills 2024)</vt:lpstr>
      <vt:lpstr>Applying LogSum to compare two MTP scenarios (Bills, 2024)</vt:lpstr>
      <vt:lpstr>Lessons (Bills, 2024)</vt:lpstr>
      <vt:lpstr>Conclusions</vt:lpstr>
      <vt:lpstr>Travel demand modeling can help advance fairness </vt:lpstr>
      <vt:lpstr>Questions? palmmatt@unc.edu </vt:lpstr>
      <vt:lpstr>Carolina Blue Slide with White UNC 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Andrew</dc:creator>
  <cp:lastModifiedBy>Palm, Matthew David</cp:lastModifiedBy>
  <cp:revision>96</cp:revision>
  <dcterms:created xsi:type="dcterms:W3CDTF">2018-12-12T18:27:48Z</dcterms:created>
  <dcterms:modified xsi:type="dcterms:W3CDTF">2024-11-13T16:40:29Z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0x01010011E73C6950FD8846A1206516366F16FA</vt:lpwstr>
  </property>
  <property fmtid="{D5CDD505-2E9C-101B-9397-08002B2CF9AE}" pid="3" name="Order">
    <vt:r8>22300</vt:r8>
  </property>
</Properties>
</file>